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335" r:id="rId5"/>
    <p:sldId id="309" r:id="rId6"/>
    <p:sldId id="336" r:id="rId7"/>
    <p:sldId id="358" r:id="rId8"/>
    <p:sldId id="341" r:id="rId9"/>
    <p:sldId id="359" r:id="rId10"/>
    <p:sldId id="342" r:id="rId11"/>
    <p:sldId id="343" r:id="rId12"/>
    <p:sldId id="344" r:id="rId13"/>
    <p:sldId id="345" r:id="rId14"/>
    <p:sldId id="346" r:id="rId15"/>
    <p:sldId id="347" r:id="rId16"/>
    <p:sldId id="349" r:id="rId17"/>
    <p:sldId id="351" r:id="rId18"/>
    <p:sldId id="361" r:id="rId19"/>
    <p:sldId id="355" r:id="rId20"/>
    <p:sldId id="360" r:id="rId21"/>
  </p:sldIdLst>
  <p:sldSz cx="12192000" cy="6858000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8C0DA4-C8A8-43D1-80EE-B6F5346B8F3F}" v="14" dt="2024-09-24T15:01:47.7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art Hempen" userId="e1e3b119-3a59-4389-bd45-5fc5103d909c" providerId="ADAL" clId="{148C0DA4-C8A8-43D1-80EE-B6F5346B8F3F}"/>
    <pc:docChg chg="undo custSel addSld delSld modSld sldOrd">
      <pc:chgData name="Bart Hempen" userId="e1e3b119-3a59-4389-bd45-5fc5103d909c" providerId="ADAL" clId="{148C0DA4-C8A8-43D1-80EE-B6F5346B8F3F}" dt="2024-09-24T13:50:05.041" v="1038" actId="1076"/>
      <pc:docMkLst>
        <pc:docMk/>
      </pc:docMkLst>
      <pc:sldChg chg="addSp modSp mod">
        <pc:chgData name="Bart Hempen" userId="e1e3b119-3a59-4389-bd45-5fc5103d909c" providerId="ADAL" clId="{148C0DA4-C8A8-43D1-80EE-B6F5346B8F3F}" dt="2024-09-24T13:04:36.648" v="81" actId="6549"/>
        <pc:sldMkLst>
          <pc:docMk/>
          <pc:sldMk cId="828354639" sldId="309"/>
        </pc:sldMkLst>
        <pc:spChg chg="mod">
          <ac:chgData name="Bart Hempen" userId="e1e3b119-3a59-4389-bd45-5fc5103d909c" providerId="ADAL" clId="{148C0DA4-C8A8-43D1-80EE-B6F5346B8F3F}" dt="2024-09-24T13:04:13.062" v="62" actId="20577"/>
          <ac:spMkLst>
            <pc:docMk/>
            <pc:sldMk cId="828354639" sldId="309"/>
            <ac:spMk id="13" creationId="{C111ACE9-1E96-4515-AAEC-D44DB2DBB9FF}"/>
          </ac:spMkLst>
        </pc:spChg>
        <pc:spChg chg="mod">
          <ac:chgData name="Bart Hempen" userId="e1e3b119-3a59-4389-bd45-5fc5103d909c" providerId="ADAL" clId="{148C0DA4-C8A8-43D1-80EE-B6F5346B8F3F}" dt="2024-09-24T13:04:36.648" v="81" actId="6549"/>
          <ac:spMkLst>
            <pc:docMk/>
            <pc:sldMk cId="828354639" sldId="309"/>
            <ac:spMk id="14" creationId="{96611AFA-3116-4B27-A2AA-AEC14A299DE4}"/>
          </ac:spMkLst>
        </pc:spChg>
        <pc:picChg chg="add mod">
          <ac:chgData name="Bart Hempen" userId="e1e3b119-3a59-4389-bd45-5fc5103d909c" providerId="ADAL" clId="{148C0DA4-C8A8-43D1-80EE-B6F5346B8F3F}" dt="2024-09-24T13:04:17.152" v="63" actId="1076"/>
          <ac:picMkLst>
            <pc:docMk/>
            <pc:sldMk cId="828354639" sldId="309"/>
            <ac:picMk id="3" creationId="{A42AD2AB-D3BE-31A1-068D-6BC39CB55614}"/>
          </ac:picMkLst>
        </pc:picChg>
      </pc:sldChg>
      <pc:sldChg chg="modSp mod">
        <pc:chgData name="Bart Hempen" userId="e1e3b119-3a59-4389-bd45-5fc5103d909c" providerId="ADAL" clId="{148C0DA4-C8A8-43D1-80EE-B6F5346B8F3F}" dt="2024-09-24T13:04:02.732" v="49" actId="14100"/>
        <pc:sldMkLst>
          <pc:docMk/>
          <pc:sldMk cId="2282976479" sldId="335"/>
        </pc:sldMkLst>
        <pc:spChg chg="mod">
          <ac:chgData name="Bart Hempen" userId="e1e3b119-3a59-4389-bd45-5fc5103d909c" providerId="ADAL" clId="{148C0DA4-C8A8-43D1-80EE-B6F5346B8F3F}" dt="2024-09-24T13:04:02.732" v="49" actId="14100"/>
          <ac:spMkLst>
            <pc:docMk/>
            <pc:sldMk cId="2282976479" sldId="335"/>
            <ac:spMk id="6" creationId="{0ECE6E20-B371-4053-BD8D-E4964C93B2A9}"/>
          </ac:spMkLst>
        </pc:spChg>
      </pc:sldChg>
      <pc:sldChg chg="modSp mod">
        <pc:chgData name="Bart Hempen" userId="e1e3b119-3a59-4389-bd45-5fc5103d909c" providerId="ADAL" clId="{148C0DA4-C8A8-43D1-80EE-B6F5346B8F3F}" dt="2024-09-24T13:25:20.781" v="572" actId="1076"/>
        <pc:sldMkLst>
          <pc:docMk/>
          <pc:sldMk cId="1631752445" sldId="336"/>
        </pc:sldMkLst>
        <pc:spChg chg="mod">
          <ac:chgData name="Bart Hempen" userId="e1e3b119-3a59-4389-bd45-5fc5103d909c" providerId="ADAL" clId="{148C0DA4-C8A8-43D1-80EE-B6F5346B8F3F}" dt="2024-09-24T13:12:50.495" v="180" actId="1036"/>
          <ac:spMkLst>
            <pc:docMk/>
            <pc:sldMk cId="1631752445" sldId="336"/>
            <ac:spMk id="13" creationId="{C111ACE9-1E96-4515-AAEC-D44DB2DBB9FF}"/>
          </ac:spMkLst>
        </pc:spChg>
        <pc:spChg chg="mod">
          <ac:chgData name="Bart Hempen" userId="e1e3b119-3a59-4389-bd45-5fc5103d909c" providerId="ADAL" clId="{148C0DA4-C8A8-43D1-80EE-B6F5346B8F3F}" dt="2024-09-24T13:25:17.859" v="571" actId="1076"/>
          <ac:spMkLst>
            <pc:docMk/>
            <pc:sldMk cId="1631752445" sldId="336"/>
            <ac:spMk id="14" creationId="{96611AFA-3116-4B27-A2AA-AEC14A299DE4}"/>
          </ac:spMkLst>
        </pc:spChg>
        <pc:picChg chg="mod">
          <ac:chgData name="Bart Hempen" userId="e1e3b119-3a59-4389-bd45-5fc5103d909c" providerId="ADAL" clId="{148C0DA4-C8A8-43D1-80EE-B6F5346B8F3F}" dt="2024-09-24T13:25:20.781" v="572" actId="1076"/>
          <ac:picMkLst>
            <pc:docMk/>
            <pc:sldMk cId="1631752445" sldId="336"/>
            <ac:picMk id="3" creationId="{F203A8F8-301B-438A-9AB5-B03EDF4AB3B2}"/>
          </ac:picMkLst>
        </pc:picChg>
      </pc:sldChg>
      <pc:sldChg chg="add del">
        <pc:chgData name="Bart Hempen" userId="e1e3b119-3a59-4389-bd45-5fc5103d909c" providerId="ADAL" clId="{148C0DA4-C8A8-43D1-80EE-B6F5346B8F3F}" dt="2024-09-24T13:08:10.852" v="95" actId="47"/>
        <pc:sldMkLst>
          <pc:docMk/>
          <pc:sldMk cId="3723476574" sldId="339"/>
        </pc:sldMkLst>
      </pc:sldChg>
      <pc:sldChg chg="del">
        <pc:chgData name="Bart Hempen" userId="e1e3b119-3a59-4389-bd45-5fc5103d909c" providerId="ADAL" clId="{148C0DA4-C8A8-43D1-80EE-B6F5346B8F3F}" dt="2024-09-24T13:09:21.495" v="125" actId="47"/>
        <pc:sldMkLst>
          <pc:docMk/>
          <pc:sldMk cId="3589545114" sldId="340"/>
        </pc:sldMkLst>
      </pc:sldChg>
      <pc:sldChg chg="modSp mod">
        <pc:chgData name="Bart Hempen" userId="e1e3b119-3a59-4389-bd45-5fc5103d909c" providerId="ADAL" clId="{148C0DA4-C8A8-43D1-80EE-B6F5346B8F3F}" dt="2024-09-24T13:26:09.465" v="613" actId="20577"/>
        <pc:sldMkLst>
          <pc:docMk/>
          <pc:sldMk cId="2103127472" sldId="341"/>
        </pc:sldMkLst>
        <pc:spChg chg="mod">
          <ac:chgData name="Bart Hempen" userId="e1e3b119-3a59-4389-bd45-5fc5103d909c" providerId="ADAL" clId="{148C0DA4-C8A8-43D1-80EE-B6F5346B8F3F}" dt="2024-09-24T13:26:09.465" v="613" actId="20577"/>
          <ac:spMkLst>
            <pc:docMk/>
            <pc:sldMk cId="2103127472" sldId="341"/>
            <ac:spMk id="13" creationId="{C111ACE9-1E96-4515-AAEC-D44DB2DBB9FF}"/>
          </ac:spMkLst>
        </pc:spChg>
      </pc:sldChg>
      <pc:sldChg chg="addSp delSp modSp add mod">
        <pc:chgData name="Bart Hempen" userId="e1e3b119-3a59-4389-bd45-5fc5103d909c" providerId="ADAL" clId="{148C0DA4-C8A8-43D1-80EE-B6F5346B8F3F}" dt="2024-09-24T13:30:09.740" v="681" actId="478"/>
        <pc:sldMkLst>
          <pc:docMk/>
          <pc:sldMk cId="3017541966" sldId="342"/>
        </pc:sldMkLst>
        <pc:spChg chg="add del mod">
          <ac:chgData name="Bart Hempen" userId="e1e3b119-3a59-4389-bd45-5fc5103d909c" providerId="ADAL" clId="{148C0DA4-C8A8-43D1-80EE-B6F5346B8F3F}" dt="2024-09-24T13:29:58.339" v="676" actId="478"/>
          <ac:spMkLst>
            <pc:docMk/>
            <pc:sldMk cId="3017541966" sldId="342"/>
            <ac:spMk id="3" creationId="{C4DD3A5A-5CDF-781D-3A26-437011CF45B2}"/>
          </ac:spMkLst>
        </pc:spChg>
        <pc:spChg chg="add del mod">
          <ac:chgData name="Bart Hempen" userId="e1e3b119-3a59-4389-bd45-5fc5103d909c" providerId="ADAL" clId="{148C0DA4-C8A8-43D1-80EE-B6F5346B8F3F}" dt="2024-09-24T13:30:08.851" v="680" actId="478"/>
          <ac:spMkLst>
            <pc:docMk/>
            <pc:sldMk cId="3017541966" sldId="342"/>
            <ac:spMk id="5" creationId="{98E188C1-F14D-3BB0-9DD2-9C4830B58687}"/>
          </ac:spMkLst>
        </pc:spChg>
        <pc:spChg chg="mod">
          <ac:chgData name="Bart Hempen" userId="e1e3b119-3a59-4389-bd45-5fc5103d909c" providerId="ADAL" clId="{148C0DA4-C8A8-43D1-80EE-B6F5346B8F3F}" dt="2024-09-24T13:29:52.777" v="674" actId="6549"/>
          <ac:spMkLst>
            <pc:docMk/>
            <pc:sldMk cId="3017541966" sldId="342"/>
            <ac:spMk id="6" creationId="{0ECE6E20-B371-4053-BD8D-E4964C93B2A9}"/>
          </ac:spMkLst>
        </pc:spChg>
        <pc:spChg chg="add del mod">
          <ac:chgData name="Bart Hempen" userId="e1e3b119-3a59-4389-bd45-5fc5103d909c" providerId="ADAL" clId="{148C0DA4-C8A8-43D1-80EE-B6F5346B8F3F}" dt="2024-09-24T13:30:07.536" v="679" actId="478"/>
          <ac:spMkLst>
            <pc:docMk/>
            <pc:sldMk cId="3017541966" sldId="342"/>
            <ac:spMk id="7" creationId="{64A70FEA-9824-4082-9B85-EBF03C5C5562}"/>
          </ac:spMkLst>
        </pc:spChg>
        <pc:picChg chg="del">
          <ac:chgData name="Bart Hempen" userId="e1e3b119-3a59-4389-bd45-5fc5103d909c" providerId="ADAL" clId="{148C0DA4-C8A8-43D1-80EE-B6F5346B8F3F}" dt="2024-09-24T13:30:09.740" v="681" actId="478"/>
          <ac:picMkLst>
            <pc:docMk/>
            <pc:sldMk cId="3017541966" sldId="342"/>
            <ac:picMk id="16" creationId="{5A5F32B3-A92C-46DD-A47F-36C52951C63A}"/>
          </ac:picMkLst>
        </pc:picChg>
      </pc:sldChg>
      <pc:sldChg chg="add">
        <pc:chgData name="Bart Hempen" userId="e1e3b119-3a59-4389-bd45-5fc5103d909c" providerId="ADAL" clId="{148C0DA4-C8A8-43D1-80EE-B6F5346B8F3F}" dt="2024-09-24T09:36:28.969" v="0"/>
        <pc:sldMkLst>
          <pc:docMk/>
          <pc:sldMk cId="2647249580" sldId="343"/>
        </pc:sldMkLst>
      </pc:sldChg>
      <pc:sldChg chg="add">
        <pc:chgData name="Bart Hempen" userId="e1e3b119-3a59-4389-bd45-5fc5103d909c" providerId="ADAL" clId="{148C0DA4-C8A8-43D1-80EE-B6F5346B8F3F}" dt="2024-09-24T09:36:28.969" v="0"/>
        <pc:sldMkLst>
          <pc:docMk/>
          <pc:sldMk cId="195758740" sldId="344"/>
        </pc:sldMkLst>
      </pc:sldChg>
      <pc:sldChg chg="add">
        <pc:chgData name="Bart Hempen" userId="e1e3b119-3a59-4389-bd45-5fc5103d909c" providerId="ADAL" clId="{148C0DA4-C8A8-43D1-80EE-B6F5346B8F3F}" dt="2024-09-24T09:36:28.969" v="0"/>
        <pc:sldMkLst>
          <pc:docMk/>
          <pc:sldMk cId="1712080721" sldId="345"/>
        </pc:sldMkLst>
      </pc:sldChg>
      <pc:sldChg chg="add">
        <pc:chgData name="Bart Hempen" userId="e1e3b119-3a59-4389-bd45-5fc5103d909c" providerId="ADAL" clId="{148C0DA4-C8A8-43D1-80EE-B6F5346B8F3F}" dt="2024-09-24T09:36:28.969" v="0"/>
        <pc:sldMkLst>
          <pc:docMk/>
          <pc:sldMk cId="2791720541" sldId="346"/>
        </pc:sldMkLst>
      </pc:sldChg>
      <pc:sldChg chg="add">
        <pc:chgData name="Bart Hempen" userId="e1e3b119-3a59-4389-bd45-5fc5103d909c" providerId="ADAL" clId="{148C0DA4-C8A8-43D1-80EE-B6F5346B8F3F}" dt="2024-09-24T09:36:28.969" v="0"/>
        <pc:sldMkLst>
          <pc:docMk/>
          <pc:sldMk cId="3162537704" sldId="347"/>
        </pc:sldMkLst>
      </pc:sldChg>
      <pc:sldChg chg="add del">
        <pc:chgData name="Bart Hempen" userId="e1e3b119-3a59-4389-bd45-5fc5103d909c" providerId="ADAL" clId="{148C0DA4-C8A8-43D1-80EE-B6F5346B8F3F}" dt="2024-09-24T13:31:05.508" v="682" actId="47"/>
        <pc:sldMkLst>
          <pc:docMk/>
          <pc:sldMk cId="1991981436" sldId="348"/>
        </pc:sldMkLst>
      </pc:sldChg>
      <pc:sldChg chg="modSp add mod">
        <pc:chgData name="Bart Hempen" userId="e1e3b119-3a59-4389-bd45-5fc5103d909c" providerId="ADAL" clId="{148C0DA4-C8A8-43D1-80EE-B6F5346B8F3F}" dt="2024-09-24T13:31:09.243" v="684" actId="6549"/>
        <pc:sldMkLst>
          <pc:docMk/>
          <pc:sldMk cId="3864924729" sldId="349"/>
        </pc:sldMkLst>
        <pc:spChg chg="mod">
          <ac:chgData name="Bart Hempen" userId="e1e3b119-3a59-4389-bd45-5fc5103d909c" providerId="ADAL" clId="{148C0DA4-C8A8-43D1-80EE-B6F5346B8F3F}" dt="2024-09-24T13:31:09.243" v="684" actId="6549"/>
          <ac:spMkLst>
            <pc:docMk/>
            <pc:sldMk cId="3864924729" sldId="349"/>
            <ac:spMk id="16" creationId="{72402BA8-1DCB-4E95-8B9C-7C82FB2BF9DF}"/>
          </ac:spMkLst>
        </pc:spChg>
      </pc:sldChg>
      <pc:sldChg chg="add del">
        <pc:chgData name="Bart Hempen" userId="e1e3b119-3a59-4389-bd45-5fc5103d909c" providerId="ADAL" clId="{148C0DA4-C8A8-43D1-80EE-B6F5346B8F3F}" dt="2024-09-24T13:31:17.605" v="685" actId="47"/>
        <pc:sldMkLst>
          <pc:docMk/>
          <pc:sldMk cId="813152868" sldId="350"/>
        </pc:sldMkLst>
      </pc:sldChg>
      <pc:sldChg chg="modSp add mod">
        <pc:chgData name="Bart Hempen" userId="e1e3b119-3a59-4389-bd45-5fc5103d909c" providerId="ADAL" clId="{148C0DA4-C8A8-43D1-80EE-B6F5346B8F3F}" dt="2024-09-24T13:31:29.398" v="687" actId="6549"/>
        <pc:sldMkLst>
          <pc:docMk/>
          <pc:sldMk cId="3145324338" sldId="351"/>
        </pc:sldMkLst>
        <pc:spChg chg="mod">
          <ac:chgData name="Bart Hempen" userId="e1e3b119-3a59-4389-bd45-5fc5103d909c" providerId="ADAL" clId="{148C0DA4-C8A8-43D1-80EE-B6F5346B8F3F}" dt="2024-09-24T13:31:29.398" v="687" actId="6549"/>
          <ac:spMkLst>
            <pc:docMk/>
            <pc:sldMk cId="3145324338" sldId="351"/>
            <ac:spMk id="16" creationId="{72402BA8-1DCB-4E95-8B9C-7C82FB2BF9DF}"/>
          </ac:spMkLst>
        </pc:spChg>
      </pc:sldChg>
      <pc:sldChg chg="modSp add del mod">
        <pc:chgData name="Bart Hempen" userId="e1e3b119-3a59-4389-bd45-5fc5103d909c" providerId="ADAL" clId="{148C0DA4-C8A8-43D1-80EE-B6F5346B8F3F}" dt="2024-09-24T13:31:57.874" v="692" actId="47"/>
        <pc:sldMkLst>
          <pc:docMk/>
          <pc:sldMk cId="2907517801" sldId="352"/>
        </pc:sldMkLst>
        <pc:spChg chg="mod">
          <ac:chgData name="Bart Hempen" userId="e1e3b119-3a59-4389-bd45-5fc5103d909c" providerId="ADAL" clId="{148C0DA4-C8A8-43D1-80EE-B6F5346B8F3F}" dt="2024-09-24T13:31:35.197" v="690" actId="6549"/>
          <ac:spMkLst>
            <pc:docMk/>
            <pc:sldMk cId="2907517801" sldId="352"/>
            <ac:spMk id="16" creationId="{72402BA8-1DCB-4E95-8B9C-7C82FB2BF9DF}"/>
          </ac:spMkLst>
        </pc:spChg>
      </pc:sldChg>
      <pc:sldChg chg="add del">
        <pc:chgData name="Bart Hempen" userId="e1e3b119-3a59-4389-bd45-5fc5103d909c" providerId="ADAL" clId="{148C0DA4-C8A8-43D1-80EE-B6F5346B8F3F}" dt="2024-09-24T13:31:48.310" v="691" actId="47"/>
        <pc:sldMkLst>
          <pc:docMk/>
          <pc:sldMk cId="3168820441" sldId="353"/>
        </pc:sldMkLst>
      </pc:sldChg>
      <pc:sldChg chg="modSp add del mod">
        <pc:chgData name="Bart Hempen" userId="e1e3b119-3a59-4389-bd45-5fc5103d909c" providerId="ADAL" clId="{148C0DA4-C8A8-43D1-80EE-B6F5346B8F3F}" dt="2024-09-24T13:32:08.160" v="696" actId="47"/>
        <pc:sldMkLst>
          <pc:docMk/>
          <pc:sldMk cId="966436497" sldId="354"/>
        </pc:sldMkLst>
        <pc:spChg chg="mod">
          <ac:chgData name="Bart Hempen" userId="e1e3b119-3a59-4389-bd45-5fc5103d909c" providerId="ADAL" clId="{148C0DA4-C8A8-43D1-80EE-B6F5346B8F3F}" dt="2024-09-24T13:32:03.001" v="695" actId="6549"/>
          <ac:spMkLst>
            <pc:docMk/>
            <pc:sldMk cId="966436497" sldId="354"/>
            <ac:spMk id="16" creationId="{72402BA8-1DCB-4E95-8B9C-7C82FB2BF9DF}"/>
          </ac:spMkLst>
        </pc:spChg>
      </pc:sldChg>
      <pc:sldChg chg="modSp add mod">
        <pc:chgData name="Bart Hempen" userId="e1e3b119-3a59-4389-bd45-5fc5103d909c" providerId="ADAL" clId="{148C0DA4-C8A8-43D1-80EE-B6F5346B8F3F}" dt="2024-09-24T13:32:12.670" v="699" actId="6549"/>
        <pc:sldMkLst>
          <pc:docMk/>
          <pc:sldMk cId="3067870375" sldId="355"/>
        </pc:sldMkLst>
        <pc:spChg chg="mod">
          <ac:chgData name="Bart Hempen" userId="e1e3b119-3a59-4389-bd45-5fc5103d909c" providerId="ADAL" clId="{148C0DA4-C8A8-43D1-80EE-B6F5346B8F3F}" dt="2024-09-24T13:32:12.670" v="699" actId="6549"/>
          <ac:spMkLst>
            <pc:docMk/>
            <pc:sldMk cId="3067870375" sldId="355"/>
            <ac:spMk id="16" creationId="{72402BA8-1DCB-4E95-8B9C-7C82FB2BF9DF}"/>
          </ac:spMkLst>
        </pc:spChg>
      </pc:sldChg>
      <pc:sldChg chg="add del">
        <pc:chgData name="Bart Hempen" userId="e1e3b119-3a59-4389-bd45-5fc5103d909c" providerId="ADAL" clId="{148C0DA4-C8A8-43D1-80EE-B6F5346B8F3F}" dt="2024-09-24T13:49:33.948" v="1033" actId="47"/>
        <pc:sldMkLst>
          <pc:docMk/>
          <pc:sldMk cId="2622223107" sldId="356"/>
        </pc:sldMkLst>
      </pc:sldChg>
      <pc:sldChg chg="delSp modSp add del mod">
        <pc:chgData name="Bart Hempen" userId="e1e3b119-3a59-4389-bd45-5fc5103d909c" providerId="ADAL" clId="{148C0DA4-C8A8-43D1-80EE-B6F5346B8F3F}" dt="2024-09-24T13:14:33.356" v="202" actId="47"/>
        <pc:sldMkLst>
          <pc:docMk/>
          <pc:sldMk cId="469499687" sldId="357"/>
        </pc:sldMkLst>
        <pc:spChg chg="mod">
          <ac:chgData name="Bart Hempen" userId="e1e3b119-3a59-4389-bd45-5fc5103d909c" providerId="ADAL" clId="{148C0DA4-C8A8-43D1-80EE-B6F5346B8F3F}" dt="2024-09-24T13:10:48.655" v="141" actId="255"/>
          <ac:spMkLst>
            <pc:docMk/>
            <pc:sldMk cId="469499687" sldId="357"/>
            <ac:spMk id="2" creationId="{C3E8CFE3-9CA7-77AB-E243-52707A3CA68D}"/>
          </ac:spMkLst>
        </pc:spChg>
        <pc:spChg chg="mod">
          <ac:chgData name="Bart Hempen" userId="e1e3b119-3a59-4389-bd45-5fc5103d909c" providerId="ADAL" clId="{148C0DA4-C8A8-43D1-80EE-B6F5346B8F3F}" dt="2024-09-24T13:11:50.341" v="175" actId="6549"/>
          <ac:spMkLst>
            <pc:docMk/>
            <pc:sldMk cId="469499687" sldId="357"/>
            <ac:spMk id="3" creationId="{47A3EEDD-B65A-BE64-C6C6-784412468472}"/>
          </ac:spMkLst>
        </pc:spChg>
        <pc:spChg chg="del">
          <ac:chgData name="Bart Hempen" userId="e1e3b119-3a59-4389-bd45-5fc5103d909c" providerId="ADAL" clId="{148C0DA4-C8A8-43D1-80EE-B6F5346B8F3F}" dt="2024-09-24T13:11:08.104" v="143" actId="478"/>
          <ac:spMkLst>
            <pc:docMk/>
            <pc:sldMk cId="469499687" sldId="357"/>
            <ac:spMk id="4" creationId="{D16E2FB5-0746-2CF8-47F0-53F52AC1B3E5}"/>
          </ac:spMkLst>
        </pc:spChg>
        <pc:spChg chg="del">
          <ac:chgData name="Bart Hempen" userId="e1e3b119-3a59-4389-bd45-5fc5103d909c" providerId="ADAL" clId="{148C0DA4-C8A8-43D1-80EE-B6F5346B8F3F}" dt="2024-09-24T13:10:08.161" v="127" actId="478"/>
          <ac:spMkLst>
            <pc:docMk/>
            <pc:sldMk cId="469499687" sldId="357"/>
            <ac:spMk id="5" creationId="{B9F212BF-A53C-6500-7638-4E833A6B8F7B}"/>
          </ac:spMkLst>
        </pc:spChg>
      </pc:sldChg>
      <pc:sldChg chg="addSp delSp modSp add mod">
        <pc:chgData name="Bart Hempen" userId="e1e3b119-3a59-4389-bd45-5fc5103d909c" providerId="ADAL" clId="{148C0DA4-C8A8-43D1-80EE-B6F5346B8F3F}" dt="2024-09-24T13:50:05.041" v="1038" actId="1076"/>
        <pc:sldMkLst>
          <pc:docMk/>
          <pc:sldMk cId="2623677503" sldId="358"/>
        </pc:sldMkLst>
        <pc:spChg chg="del">
          <ac:chgData name="Bart Hempen" userId="e1e3b119-3a59-4389-bd45-5fc5103d909c" providerId="ADAL" clId="{148C0DA4-C8A8-43D1-80EE-B6F5346B8F3F}" dt="2024-09-24T13:13:09.186" v="194" actId="478"/>
          <ac:spMkLst>
            <pc:docMk/>
            <pc:sldMk cId="2623677503" sldId="358"/>
            <ac:spMk id="2" creationId="{12738650-B63D-F16C-DF0C-F2793348EE56}"/>
          </ac:spMkLst>
        </pc:spChg>
        <pc:spChg chg="mod">
          <ac:chgData name="Bart Hempen" userId="e1e3b119-3a59-4389-bd45-5fc5103d909c" providerId="ADAL" clId="{148C0DA4-C8A8-43D1-80EE-B6F5346B8F3F}" dt="2024-09-24T13:50:05.041" v="1038" actId="1076"/>
          <ac:spMkLst>
            <pc:docMk/>
            <pc:sldMk cId="2623677503" sldId="358"/>
            <ac:spMk id="3" creationId="{6247D959-458D-D5E0-0986-1BB327909F62}"/>
          </ac:spMkLst>
        </pc:spChg>
        <pc:spChg chg="del">
          <ac:chgData name="Bart Hempen" userId="e1e3b119-3a59-4389-bd45-5fc5103d909c" providerId="ADAL" clId="{148C0DA4-C8A8-43D1-80EE-B6F5346B8F3F}" dt="2024-09-24T13:13:27.947" v="199" actId="478"/>
          <ac:spMkLst>
            <pc:docMk/>
            <pc:sldMk cId="2623677503" sldId="358"/>
            <ac:spMk id="4" creationId="{FEEF6A9E-80BC-BBB0-C685-1EB942E0DA69}"/>
          </ac:spMkLst>
        </pc:spChg>
        <pc:spChg chg="add mod">
          <ac:chgData name="Bart Hempen" userId="e1e3b119-3a59-4389-bd45-5fc5103d909c" providerId="ADAL" clId="{148C0DA4-C8A8-43D1-80EE-B6F5346B8F3F}" dt="2024-09-24T13:13:01.899" v="193" actId="6549"/>
          <ac:spMkLst>
            <pc:docMk/>
            <pc:sldMk cId="2623677503" sldId="358"/>
            <ac:spMk id="5" creationId="{A4790B3F-BACD-2A17-B4E5-7BCD964E92DE}"/>
          </ac:spMkLst>
        </pc:spChg>
        <pc:spChg chg="add del mod">
          <ac:chgData name="Bart Hempen" userId="e1e3b119-3a59-4389-bd45-5fc5103d909c" providerId="ADAL" clId="{148C0DA4-C8A8-43D1-80EE-B6F5346B8F3F}" dt="2024-09-24T13:13:12.817" v="195" actId="478"/>
          <ac:spMkLst>
            <pc:docMk/>
            <pc:sldMk cId="2623677503" sldId="358"/>
            <ac:spMk id="7" creationId="{25ADDF87-AB92-D6A4-434A-71922E784F6C}"/>
          </ac:spMkLst>
        </pc:spChg>
        <pc:picChg chg="del mod">
          <ac:chgData name="Bart Hempen" userId="e1e3b119-3a59-4389-bd45-5fc5103d909c" providerId="ADAL" clId="{148C0DA4-C8A8-43D1-80EE-B6F5346B8F3F}" dt="2024-09-24T13:13:25.971" v="198" actId="478"/>
          <ac:picMkLst>
            <pc:docMk/>
            <pc:sldMk cId="2623677503" sldId="358"/>
            <ac:picMk id="2050" creationId="{784947CB-7FE6-5BE1-9E6F-CE6778454DBC}"/>
          </ac:picMkLst>
        </pc:picChg>
      </pc:sldChg>
      <pc:sldChg chg="delSp modSp add mod ord">
        <pc:chgData name="Bart Hempen" userId="e1e3b119-3a59-4389-bd45-5fc5103d909c" providerId="ADAL" clId="{148C0DA4-C8A8-43D1-80EE-B6F5346B8F3F}" dt="2024-09-24T13:28:42.333" v="665" actId="6549"/>
        <pc:sldMkLst>
          <pc:docMk/>
          <pc:sldMk cId="1489301829" sldId="359"/>
        </pc:sldMkLst>
        <pc:spChg chg="mod">
          <ac:chgData name="Bart Hempen" userId="e1e3b119-3a59-4389-bd45-5fc5103d909c" providerId="ADAL" clId="{148C0DA4-C8A8-43D1-80EE-B6F5346B8F3F}" dt="2024-09-24T13:28:42.333" v="665" actId="6549"/>
          <ac:spMkLst>
            <pc:docMk/>
            <pc:sldMk cId="1489301829" sldId="359"/>
            <ac:spMk id="2" creationId="{51363CBD-7636-8D3A-580F-D32DC940A595}"/>
          </ac:spMkLst>
        </pc:spChg>
        <pc:spChg chg="mod">
          <ac:chgData name="Bart Hempen" userId="e1e3b119-3a59-4389-bd45-5fc5103d909c" providerId="ADAL" clId="{148C0DA4-C8A8-43D1-80EE-B6F5346B8F3F}" dt="2024-09-24T13:28:16.258" v="663" actId="6549"/>
          <ac:spMkLst>
            <pc:docMk/>
            <pc:sldMk cId="1489301829" sldId="359"/>
            <ac:spMk id="3" creationId="{34A5A099-3661-0C43-1FD5-8783765D7C4F}"/>
          </ac:spMkLst>
        </pc:spChg>
        <pc:spChg chg="del">
          <ac:chgData name="Bart Hempen" userId="e1e3b119-3a59-4389-bd45-5fc5103d909c" providerId="ADAL" clId="{148C0DA4-C8A8-43D1-80EE-B6F5346B8F3F}" dt="2024-09-24T13:26:20.952" v="614" actId="478"/>
          <ac:spMkLst>
            <pc:docMk/>
            <pc:sldMk cId="1489301829" sldId="359"/>
            <ac:spMk id="4" creationId="{D0443F4B-E7D7-294F-8040-385147B8639F}"/>
          </ac:spMkLst>
        </pc:spChg>
        <pc:spChg chg="del">
          <ac:chgData name="Bart Hempen" userId="e1e3b119-3a59-4389-bd45-5fc5103d909c" providerId="ADAL" clId="{148C0DA4-C8A8-43D1-80EE-B6F5346B8F3F}" dt="2024-09-24T13:23:24.417" v="497" actId="478"/>
          <ac:spMkLst>
            <pc:docMk/>
            <pc:sldMk cId="1489301829" sldId="359"/>
            <ac:spMk id="5" creationId="{E071FA72-A9AB-BEC9-EEB0-BD78B77D46D4}"/>
          </ac:spMkLst>
        </pc:spChg>
      </pc:sldChg>
      <pc:sldChg chg="addSp modSp add mod">
        <pc:chgData name="Bart Hempen" userId="e1e3b119-3a59-4389-bd45-5fc5103d909c" providerId="ADAL" clId="{148C0DA4-C8A8-43D1-80EE-B6F5346B8F3F}" dt="2024-09-24T13:49:23.269" v="1032" actId="6549"/>
        <pc:sldMkLst>
          <pc:docMk/>
          <pc:sldMk cId="2757502479" sldId="360"/>
        </pc:sldMkLst>
        <pc:spChg chg="mod">
          <ac:chgData name="Bart Hempen" userId="e1e3b119-3a59-4389-bd45-5fc5103d909c" providerId="ADAL" clId="{148C0DA4-C8A8-43D1-80EE-B6F5346B8F3F}" dt="2024-09-24T13:49:23.269" v="1032" actId="6549"/>
          <ac:spMkLst>
            <pc:docMk/>
            <pc:sldMk cId="2757502479" sldId="360"/>
            <ac:spMk id="3" creationId="{6247D959-458D-D5E0-0986-1BB327909F62}"/>
          </ac:spMkLst>
        </pc:spChg>
        <pc:spChg chg="mod">
          <ac:chgData name="Bart Hempen" userId="e1e3b119-3a59-4389-bd45-5fc5103d909c" providerId="ADAL" clId="{148C0DA4-C8A8-43D1-80EE-B6F5346B8F3F}" dt="2024-09-24T13:33:04.277" v="713" actId="6549"/>
          <ac:spMkLst>
            <pc:docMk/>
            <pc:sldMk cId="2757502479" sldId="360"/>
            <ac:spMk id="5" creationId="{A4790B3F-BACD-2A17-B4E5-7BCD964E92DE}"/>
          </ac:spMkLst>
        </pc:spChg>
        <pc:picChg chg="add mod">
          <ac:chgData name="Bart Hempen" userId="e1e3b119-3a59-4389-bd45-5fc5103d909c" providerId="ADAL" clId="{148C0DA4-C8A8-43D1-80EE-B6F5346B8F3F}" dt="2024-09-24T13:48:35.263" v="1011" actId="1076"/>
          <ac:picMkLst>
            <pc:docMk/>
            <pc:sldMk cId="2757502479" sldId="360"/>
            <ac:picMk id="2" creationId="{26BCBFCB-DB08-8D4B-D58E-0B01E206425C}"/>
          </ac:picMkLst>
        </pc:picChg>
      </pc:sldChg>
      <pc:sldChg chg="modSp add mod">
        <pc:chgData name="Bart Hempen" userId="e1e3b119-3a59-4389-bd45-5fc5103d909c" providerId="ADAL" clId="{148C0DA4-C8A8-43D1-80EE-B6F5346B8F3F}" dt="2024-09-24T13:47:58.831" v="1009" actId="6549"/>
        <pc:sldMkLst>
          <pc:docMk/>
          <pc:sldMk cId="2907517801" sldId="361"/>
        </pc:sldMkLst>
        <pc:spChg chg="mod">
          <ac:chgData name="Bart Hempen" userId="e1e3b119-3a59-4389-bd45-5fc5103d909c" providerId="ADAL" clId="{148C0DA4-C8A8-43D1-80EE-B6F5346B8F3F}" dt="2024-09-24T13:47:58.831" v="1009" actId="6549"/>
          <ac:spMkLst>
            <pc:docMk/>
            <pc:sldMk cId="2907517801" sldId="361"/>
            <ac:spMk id="16" creationId="{72402BA8-1DCB-4E95-8B9C-7C82FB2BF9DF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64FE9-2D2B-4E7B-9AF3-34835405CE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D32875-6912-48DE-8B3A-D38726D2DD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0CF6EB-3499-4A22-9C0B-B3F51FDBB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24/09/2024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BDF888-C281-4EE7-8D95-37E98CC3B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D9B475-FD96-4E80-9070-EC6FCD6D2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36054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6769D-C2D5-4170-A531-1995B0A72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5B721F-2E37-4BC2-9878-659415900E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D9535C-F0DB-44CA-AA10-9E66CD8F6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24/09/2024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D3DC37-C731-49F3-873C-71715CB8C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73200D-F345-402F-B766-0647602E4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93469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D33A341-A5A8-4370-B968-7AE141F68E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4A76E6-557B-4AF2-827A-6BD70F1E58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6FDE94-64B7-4750-BD8A-206F2DE3B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24/09/2024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E75F92-0F87-4C53-A8C3-D7A968746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FE9F8D-75DA-4508-A9B3-C7A912934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479226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303F852B-9075-EC5C-2480-6425F5D7A42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38441" y="3428999"/>
            <a:ext cx="3453558" cy="3429001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88ED17BF-1264-05FE-AAAF-76253DF65F8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1969" y="5797623"/>
            <a:ext cx="8132745" cy="677046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0FA62D79-FE65-AC53-A15D-CACC7F0DFC3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30254" y="261564"/>
            <a:ext cx="1849484" cy="90932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BD47045-A79B-4E49-BAC9-80E2AF79E9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9738" y="1281715"/>
            <a:ext cx="11340000" cy="1080000"/>
          </a:xfrm>
        </p:spPr>
        <p:txBody>
          <a:bodyPr anchor="ctr">
            <a:normAutofit/>
          </a:bodyPr>
          <a:lstStyle>
            <a:lvl1pPr algn="l">
              <a:defRPr sz="3300" b="1">
                <a:latin typeface="Calibri bold" panose="020F0702030404030204" pitchFamily="34" charset="0"/>
                <a:cs typeface="Calibri bold" panose="020F0702030404030204" pitchFamily="34" charset="0"/>
              </a:defRPr>
            </a:lvl1pPr>
          </a:lstStyle>
          <a:p>
            <a:r>
              <a:rPr lang="en-GB" noProof="0" dirty="0"/>
              <a:t>Title of the presentation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F87E811-05D3-48C2-8FF4-386C018BBE5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39738" y="2437858"/>
            <a:ext cx="11340000" cy="127967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Sub title of the presentation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05D6CE47-0FE7-47D3-9A62-F1486155082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39739" y="3792940"/>
            <a:ext cx="8620442" cy="360000"/>
          </a:xfrm>
        </p:spPr>
        <p:txBody>
          <a:bodyPr anchor="t">
            <a:noAutofit/>
          </a:bodyPr>
          <a:lstStyle>
            <a:lvl1pPr>
              <a:defRPr sz="2000" b="1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GB" noProof="0" dirty="0"/>
              <a:t>Organisation name or similar</a:t>
            </a:r>
          </a:p>
        </p:txBody>
      </p:sp>
      <p:sp>
        <p:nvSpPr>
          <p:cNvPr id="14" name="Textplatzhalter 10">
            <a:extLst>
              <a:ext uri="{FF2B5EF4-FFF2-40B4-BE49-F238E27FC236}">
                <a16:creationId xmlns:a16="http://schemas.microsoft.com/office/drawing/2014/main" id="{3DA33E7F-73C7-4FF7-87C0-31BEDC66BD7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9739" y="5188138"/>
            <a:ext cx="8620442" cy="277200"/>
          </a:xfrm>
        </p:spPr>
        <p:txBody>
          <a:bodyPr anchor="t">
            <a:noAutofit/>
          </a:bodyPr>
          <a:lstStyle>
            <a:lvl1pPr>
              <a:defRPr sz="1400" b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GB" noProof="0"/>
              <a:t>Date (or similar)</a:t>
            </a:r>
          </a:p>
        </p:txBody>
      </p:sp>
      <p:sp>
        <p:nvSpPr>
          <p:cNvPr id="7" name="Textplatzhalter 10">
            <a:extLst>
              <a:ext uri="{FF2B5EF4-FFF2-40B4-BE49-F238E27FC236}">
                <a16:creationId xmlns:a16="http://schemas.microsoft.com/office/drawing/2014/main" id="{FA4C983E-3698-4EEA-B713-947D1E092E7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9739" y="4891889"/>
            <a:ext cx="8620442" cy="277200"/>
          </a:xfrm>
        </p:spPr>
        <p:txBody>
          <a:bodyPr anchor="t">
            <a:normAutofit/>
          </a:bodyPr>
          <a:lstStyle>
            <a:lvl1pPr>
              <a:defRPr lang="en-GB" sz="1400" b="0" kern="1200" noProof="0" dirty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GB" noProof="0" dirty="0"/>
              <a:t>Event name | Location (or similar)</a:t>
            </a:r>
          </a:p>
        </p:txBody>
      </p:sp>
      <p:sp>
        <p:nvSpPr>
          <p:cNvPr id="25" name="Textplatzhalter 10">
            <a:extLst>
              <a:ext uri="{FF2B5EF4-FFF2-40B4-BE49-F238E27FC236}">
                <a16:creationId xmlns:a16="http://schemas.microsoft.com/office/drawing/2014/main" id="{08E6E14D-44E9-4935-B754-B30C4C3F9DD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9739" y="4175433"/>
            <a:ext cx="8620442" cy="629925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800" b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GB" noProof="0" dirty="0"/>
              <a:t>Person name | Role (or similar)</a:t>
            </a:r>
          </a:p>
        </p:txBody>
      </p:sp>
    </p:spTree>
    <p:extLst>
      <p:ext uri="{BB962C8B-B14F-4D97-AF65-F5344CB8AC3E}">
        <p14:creationId xmlns:p14="http://schemas.microsoft.com/office/powerpoint/2010/main" val="14203781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>
            <a:extLst>
              <a:ext uri="{FF2B5EF4-FFF2-40B4-BE49-F238E27FC236}">
                <a16:creationId xmlns:a16="http://schemas.microsoft.com/office/drawing/2014/main" id="{361700ED-0608-757B-61DE-FF29A95A3C6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10653" y="3768261"/>
            <a:ext cx="3181346" cy="308974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BD47045-A79B-4E49-BAC9-80E2AF79E9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9738" y="1558248"/>
            <a:ext cx="11340000" cy="900000"/>
          </a:xfrm>
        </p:spPr>
        <p:txBody>
          <a:bodyPr anchor="ctr">
            <a:normAutofit/>
          </a:bodyPr>
          <a:lstStyle>
            <a:lvl1pPr algn="l">
              <a:defRPr sz="2600"/>
            </a:lvl1pPr>
          </a:lstStyle>
          <a:p>
            <a:r>
              <a:rPr lang="en-GB" noProof="0" dirty="0"/>
              <a:t>Title of the section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F87E811-05D3-48C2-8FF4-386C018BBE5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39738" y="2528741"/>
            <a:ext cx="11352212" cy="2425991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accent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Sub title of the section </a:t>
            </a:r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05311203-4C81-4D45-9EF5-B843D1D5F1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6000" y="6493698"/>
            <a:ext cx="10577280" cy="2277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/>
              <a:t>BioBeo</a:t>
            </a:r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0A254B31-6117-453D-9970-2479E48BBD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3894" y="6493698"/>
            <a:ext cx="682105" cy="22777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7D8F40E6-5147-4048-8648-74966E0AD208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13" name="Textplatzhalter 10">
            <a:extLst>
              <a:ext uri="{FF2B5EF4-FFF2-40B4-BE49-F238E27FC236}">
                <a16:creationId xmlns:a16="http://schemas.microsoft.com/office/drawing/2014/main" id="{5B09587C-5936-4FEC-9FBB-55FC3643068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9738" y="5034750"/>
            <a:ext cx="11352212" cy="1347000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500" b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noProof="0"/>
              <a:t>Optional information</a:t>
            </a:r>
          </a:p>
        </p:txBody>
      </p:sp>
      <p:sp>
        <p:nvSpPr>
          <p:cNvPr id="10" name="Textplatzhalter 10">
            <a:extLst>
              <a:ext uri="{FF2B5EF4-FFF2-40B4-BE49-F238E27FC236}">
                <a16:creationId xmlns:a16="http://schemas.microsoft.com/office/drawing/2014/main" id="{3E5F5E45-982B-48CD-9AAD-AA381F4ECA0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9738" y="1133262"/>
            <a:ext cx="11352212" cy="320533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300" b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noProof="0"/>
              <a:t>Section number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9930420C-B8E3-18F3-0FC9-0A2E258D161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69998" y="138281"/>
            <a:ext cx="1796001" cy="883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508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776CC0-E0A1-4342-A993-A64F1A23F1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D09D6B-2131-4602-B284-39D65A5E3A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B9DEAD-9384-4095-BCA0-4A2A465FCB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24/09/2024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E457B3-6767-4605-B00B-C04FFF2C2D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A0B97F-C285-4167-94BB-0210A7311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79869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31C6C4-B90C-48D3-A677-14E1ED541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498EBE-85D6-4C30-9E3F-72DFDB91B5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EE0CA9-56FF-4BC9-9E63-A52105932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24/09/2024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53639F-C067-48AA-92E1-45D4489DB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041414-13D8-41AC-AC30-0D00269D5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26499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543BF9-DF03-4A87-9C55-8B6DD09BCC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1EC6A1-90BD-47FF-AF24-8DA4A521FE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6F738D-DCE2-43A9-9A9B-D5B36602DE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F3E495-63F3-4B3A-B2EE-F8BA3C54F1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24/09/2024</a:t>
            </a:fld>
            <a:endParaRPr lang="nl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EBA24F-B238-4117-9940-074E3EE4A2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D74DDD-E456-42AF-949A-5DEB8B498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35335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28F29-60B0-4102-812A-3B7B1ADC85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CD85FE-BF5D-40FE-8F84-A74A41D2B5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3F7823-88FF-4126-B0AB-D228B0922B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B04E57-A452-4FF3-AC25-D101C9936E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C055A1-02C5-4311-859F-83849531F3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B0D50C1-1D68-4597-8AC9-B768E1A60B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24/09/2024</a:t>
            </a:fld>
            <a:endParaRPr lang="nl-B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748C93-31D5-46D1-BBD4-644ECFC60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F95D6E-A5F8-4F01-9E7C-788168FB0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72360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8B6AF9-FE0C-4054-8317-AE4089F212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550952-30B8-43EB-B524-FF8008A63B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24/09/2024</a:t>
            </a:fld>
            <a:endParaRPr lang="nl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09CC44-05C3-414C-B338-7C8CA3348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FBE405-F705-40EC-B6B3-1002E6DC6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48326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423C80-821F-4788-B471-240514007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24/09/2024</a:t>
            </a:fld>
            <a:endParaRPr lang="nl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0887CE-A447-4C61-912B-774116174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CA0EF2-4B9C-4523-BFE2-50F92B7FD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27111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74DFF-A541-49AF-9999-4CBD434C3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392A2E-89C8-4F93-9FDD-9BB04AD6C2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9DF6C8-60B5-4EBE-B80C-3C18D1B2AC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52A929-C0E7-411D-924D-D1F5547A82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24/09/2024</a:t>
            </a:fld>
            <a:endParaRPr lang="nl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56ED8B-CEAE-416C-8F0F-42EED8BA8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A300C5-DCA2-40CF-86D7-6E25005E1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24202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4A0170-B0EE-425C-8CC3-A27E431C7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3DA7CA-DEA0-4E0D-B039-6462379940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7771E4-8E41-4823-9B85-09938063AA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1EA090-A434-4AF3-8A1A-C2724E521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1544-F01E-4785-95D7-BFB59D614E29}" type="datetimeFigureOut">
              <a:rPr lang="nl-BE" smtClean="0"/>
              <a:t>24/09/2024</a:t>
            </a:fld>
            <a:endParaRPr lang="nl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1A22D3-FACC-438F-92DA-3B5D16239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F9F51D-C2A8-4CCE-A56E-C637ECDAD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4712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49F3A4A-BE7B-4753-ABDF-C411834E2C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51DBF0-D972-4736-8EB2-2993E27E30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C98173-A9D1-4C6B-BDCD-BEF2578707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9A1544-F01E-4785-95D7-BFB59D614E29}" type="datetimeFigureOut">
              <a:rPr lang="nl-BE" smtClean="0"/>
              <a:t>24/09/2024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47B5A3-802D-40D9-AFCA-EC4D33CFB0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6ABC4D-DA81-4DAB-A4B6-7C46EEC51D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C409A-3485-456D-974B-EE85B546744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98557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hyperlink" Target="https://www.coebbe.nl/academy/lesmateriaal-voortgezet-onderwijs-2/planeetvriendelijk-consumeren/in-de-media/" TargetMode="Externa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youtube.com/watch?v=zCRKvDyyHmI" TargetMode="Externa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ww.youtube.com/watch?v=xjITUKR-LWg" TargetMode="Externa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ECE6E20-B371-4053-BD8D-E4964C93B2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9738" y="1303574"/>
            <a:ext cx="11752262" cy="1147229"/>
          </a:xfrm>
        </p:spPr>
        <p:txBody>
          <a:bodyPr/>
          <a:lstStyle/>
          <a:p>
            <a:r>
              <a:rPr lang="en-US" sz="3200" dirty="0" err="1"/>
              <a:t>Duurzame</a:t>
            </a:r>
            <a:r>
              <a:rPr lang="en-US" sz="3200" dirty="0"/>
              <a:t> </a:t>
            </a:r>
            <a:r>
              <a:rPr lang="en-US" sz="3200" dirty="0" err="1"/>
              <a:t>circulaire</a:t>
            </a:r>
            <a:r>
              <a:rPr lang="en-US" sz="3200" dirty="0"/>
              <a:t> bio-</a:t>
            </a:r>
            <a:r>
              <a:rPr lang="en-US" sz="3200" dirty="0" err="1"/>
              <a:t>economie</a:t>
            </a:r>
            <a:r>
              <a:rPr lang="en-US" sz="3200" spc="-20" dirty="0"/>
              <a:t>: </a:t>
            </a:r>
            <a:r>
              <a:rPr lang="en-US" sz="3200" i="1" spc="-10" dirty="0" err="1"/>
              <a:t>Planeetvriendelijke</a:t>
            </a:r>
            <a:r>
              <a:rPr lang="en-US" sz="3200" i="1" spc="15" dirty="0"/>
              <a:t> </a:t>
            </a:r>
            <a:r>
              <a:rPr lang="en-US" sz="3200" i="1" spc="-10" dirty="0" err="1"/>
              <a:t>consumptie</a:t>
            </a:r>
            <a:endParaRPr lang="en-GB" noProof="0" dirty="0"/>
          </a:p>
        </p:txBody>
      </p:sp>
      <p:sp>
        <p:nvSpPr>
          <p:cNvPr id="7" name="Untertitel 6">
            <a:extLst>
              <a:ext uri="{FF2B5EF4-FFF2-40B4-BE49-F238E27FC236}">
                <a16:creationId xmlns:a16="http://schemas.microsoft.com/office/drawing/2014/main" id="{64A70FEA-9824-4082-9B85-EBF03C5C55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chemeClr val="accent3"/>
                </a:solidFill>
              </a:rPr>
              <a:t>Les 1</a:t>
            </a:r>
            <a:endParaRPr lang="en-GB" noProof="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9764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539775"/>
            <a:ext cx="11340000" cy="900000"/>
          </a:xfrm>
        </p:spPr>
        <p:txBody>
          <a:bodyPr>
            <a:normAutofit/>
          </a:bodyPr>
          <a:lstStyle/>
          <a:p>
            <a:r>
              <a:rPr lang="en-US" sz="4000" b="1" dirty="0" err="1"/>
              <a:t>Introductie</a:t>
            </a:r>
            <a:r>
              <a:rPr lang="en-US" sz="4000" b="1" dirty="0"/>
              <a:t> in de bio-</a:t>
            </a:r>
            <a:r>
              <a:rPr lang="en-US" sz="4000" b="1" dirty="0" err="1"/>
              <a:t>economie</a:t>
            </a:r>
            <a:endParaRPr lang="en-GB" sz="4000" b="1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2402BA8-1DCB-4E95-8B9C-7C82FB2BF9DF}"/>
              </a:ext>
            </a:extLst>
          </p:cNvPr>
          <p:cNvSpPr/>
          <p:nvPr/>
        </p:nvSpPr>
        <p:spPr>
          <a:xfrm>
            <a:off x="451950" y="2691052"/>
            <a:ext cx="10631944" cy="27626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SzPts val="1100"/>
              <a:tabLst>
                <a:tab pos="658495" algn="l"/>
              </a:tabLst>
            </a:pPr>
            <a:r>
              <a:rPr lang="nl-NL" sz="2800" i="1" dirty="0">
                <a:solidFill>
                  <a:srgbClr val="3C165D"/>
                </a:solidFill>
                <a:cs typeface="Calibri"/>
              </a:rPr>
              <a:t>Vraag 3: Wat zijn </a:t>
            </a:r>
            <a:r>
              <a:rPr lang="nl-NL" sz="2800" b="1" i="1" dirty="0">
                <a:solidFill>
                  <a:srgbClr val="3C165D"/>
                </a:solidFill>
                <a:cs typeface="Calibri"/>
              </a:rPr>
              <a:t>enkele</a:t>
            </a:r>
            <a:r>
              <a:rPr lang="nl-NL" sz="2800" i="1" dirty="0">
                <a:solidFill>
                  <a:srgbClr val="3C165D"/>
                </a:solidFill>
                <a:cs typeface="Calibri"/>
              </a:rPr>
              <a:t> voorbeelden van biomassa?</a:t>
            </a:r>
            <a:endParaRPr lang="nl-BE" sz="2800" i="1" dirty="0">
              <a:solidFill>
                <a:srgbClr val="3C165D"/>
              </a:solidFill>
              <a:cs typeface="Calibri"/>
            </a:endParaRPr>
          </a:p>
          <a:p>
            <a:pPr marL="356870" lvl="3" indent="-344805">
              <a:lnSpc>
                <a:spcPct val="150000"/>
              </a:lnSpc>
              <a:spcBef>
                <a:spcPts val="5"/>
              </a:spcBef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nl-NL" sz="2000" dirty="0">
                <a:solidFill>
                  <a:srgbClr val="3C165D"/>
                </a:solidFill>
                <a:cs typeface="Calibri"/>
              </a:rPr>
              <a:t>Zand, water en kalk</a:t>
            </a:r>
            <a:endParaRPr lang="nl-BE" sz="2000" dirty="0">
              <a:solidFill>
                <a:srgbClr val="3C165D"/>
              </a:solidFill>
              <a:cs typeface="Calibri"/>
            </a:endParaRPr>
          </a:p>
          <a:p>
            <a:pPr marL="356870" lvl="3" indent="-344805">
              <a:lnSpc>
                <a:spcPct val="150000"/>
              </a:lnSpc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nl-NL" sz="2000" dirty="0">
                <a:solidFill>
                  <a:srgbClr val="3C165D"/>
                </a:solidFill>
                <a:cs typeface="Calibri"/>
              </a:rPr>
              <a:t>Steen, staal en magnesium</a:t>
            </a:r>
            <a:endParaRPr lang="nl-BE" sz="2000" dirty="0">
              <a:solidFill>
                <a:srgbClr val="3C165D"/>
              </a:solidFill>
              <a:cs typeface="Calibri"/>
            </a:endParaRPr>
          </a:p>
          <a:p>
            <a:pPr marL="356870" lvl="3" indent="-344805">
              <a:lnSpc>
                <a:spcPct val="150000"/>
              </a:lnSpc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nl-NL" sz="2000" dirty="0">
                <a:solidFill>
                  <a:srgbClr val="3C165D"/>
                </a:solidFill>
                <a:cs typeface="Calibri"/>
              </a:rPr>
              <a:t>Bomen, fruit en aardolie</a:t>
            </a:r>
            <a:endParaRPr lang="nl-BE" sz="2000" dirty="0">
              <a:solidFill>
                <a:srgbClr val="3C165D"/>
              </a:solidFill>
              <a:cs typeface="Calibri"/>
            </a:endParaRPr>
          </a:p>
          <a:p>
            <a:pPr marL="356870" lvl="3" indent="-344805">
              <a:lnSpc>
                <a:spcPct val="150000"/>
              </a:lnSpc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nl-NL" sz="2000" dirty="0">
                <a:solidFill>
                  <a:srgbClr val="3C165D"/>
                </a:solidFill>
                <a:cs typeface="Calibri"/>
              </a:rPr>
              <a:t>Hout, mest en gras</a:t>
            </a:r>
            <a:endParaRPr lang="nl-BE" sz="2000" dirty="0">
              <a:solidFill>
                <a:srgbClr val="3C165D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120807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539775"/>
            <a:ext cx="11340000" cy="900000"/>
          </a:xfrm>
        </p:spPr>
        <p:txBody>
          <a:bodyPr>
            <a:normAutofit/>
          </a:bodyPr>
          <a:lstStyle/>
          <a:p>
            <a:r>
              <a:rPr lang="en-US" sz="4000" b="1" dirty="0" err="1"/>
              <a:t>Introductie</a:t>
            </a:r>
            <a:r>
              <a:rPr lang="en-US" sz="4000" b="1" dirty="0"/>
              <a:t> in de bio-</a:t>
            </a:r>
            <a:r>
              <a:rPr lang="en-US" sz="4000" b="1" dirty="0" err="1"/>
              <a:t>economie</a:t>
            </a:r>
            <a:endParaRPr lang="en-GB" sz="4000" b="1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2402BA8-1DCB-4E95-8B9C-7C82FB2BF9DF}"/>
              </a:ext>
            </a:extLst>
          </p:cNvPr>
          <p:cNvSpPr/>
          <p:nvPr/>
        </p:nvSpPr>
        <p:spPr>
          <a:xfrm>
            <a:off x="451950" y="2691052"/>
            <a:ext cx="10631944" cy="32243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SzPts val="1100"/>
              <a:tabLst>
                <a:tab pos="689610" algn="l"/>
                <a:tab pos="690245" algn="l"/>
              </a:tabLst>
            </a:pPr>
            <a:r>
              <a:rPr lang="nl-NL" sz="2800" i="1" dirty="0">
                <a:solidFill>
                  <a:srgbClr val="3C165D"/>
                </a:solidFill>
                <a:cs typeface="Calibri"/>
              </a:rPr>
              <a:t>Vraag 4: Zijn </a:t>
            </a:r>
            <a:r>
              <a:rPr lang="nl-NL" sz="2800" i="1" dirty="0" err="1">
                <a:solidFill>
                  <a:srgbClr val="3C165D"/>
                </a:solidFill>
                <a:cs typeface="Calibri"/>
              </a:rPr>
              <a:t>biobased</a:t>
            </a:r>
            <a:r>
              <a:rPr lang="nl-NL" sz="2800" i="1" dirty="0">
                <a:solidFill>
                  <a:srgbClr val="3C165D"/>
                </a:solidFill>
                <a:cs typeface="Calibri"/>
              </a:rPr>
              <a:t> producten biologisch afbreekbaar?</a:t>
            </a:r>
            <a:endParaRPr lang="nl-BE" sz="2800" i="1" dirty="0">
              <a:solidFill>
                <a:srgbClr val="3C165D"/>
              </a:solidFill>
              <a:cs typeface="Calibri"/>
            </a:endParaRPr>
          </a:p>
          <a:p>
            <a:pPr marL="356870" lvl="3" indent="-344805">
              <a:lnSpc>
                <a:spcPct val="150000"/>
              </a:lnSpc>
              <a:spcBef>
                <a:spcPts val="5"/>
              </a:spcBef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nl-NL" sz="2000" dirty="0">
                <a:solidFill>
                  <a:srgbClr val="3C165D"/>
                </a:solidFill>
                <a:cs typeface="Calibri"/>
              </a:rPr>
              <a:t>Nee, niet alle </a:t>
            </a:r>
            <a:r>
              <a:rPr lang="nl-NL" sz="2000" dirty="0" err="1">
                <a:solidFill>
                  <a:srgbClr val="3C165D"/>
                </a:solidFill>
                <a:cs typeface="Calibri"/>
              </a:rPr>
              <a:t>biobased</a:t>
            </a:r>
            <a:r>
              <a:rPr lang="nl-NL" sz="2000" dirty="0">
                <a:solidFill>
                  <a:srgbClr val="3C165D"/>
                </a:solidFill>
                <a:cs typeface="Calibri"/>
              </a:rPr>
              <a:t> producten zijn per definitie biologisch afbreekbaar</a:t>
            </a:r>
            <a:endParaRPr lang="nl-BE" sz="2000" dirty="0">
              <a:solidFill>
                <a:srgbClr val="3C165D"/>
              </a:solidFill>
              <a:cs typeface="Calibri"/>
            </a:endParaRPr>
          </a:p>
          <a:p>
            <a:pPr marL="356870" lvl="3" indent="-344805">
              <a:lnSpc>
                <a:spcPct val="150000"/>
              </a:lnSpc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nl-NL" sz="2000" dirty="0">
                <a:solidFill>
                  <a:srgbClr val="3C165D"/>
                </a:solidFill>
                <a:cs typeface="Calibri"/>
              </a:rPr>
              <a:t>Nee, </a:t>
            </a:r>
            <a:r>
              <a:rPr lang="nl-NL" sz="2000" dirty="0" err="1">
                <a:solidFill>
                  <a:srgbClr val="3C165D"/>
                </a:solidFill>
                <a:cs typeface="Calibri"/>
              </a:rPr>
              <a:t>biobased</a:t>
            </a:r>
            <a:r>
              <a:rPr lang="nl-NL" sz="2000" dirty="0">
                <a:solidFill>
                  <a:srgbClr val="3C165D"/>
                </a:solidFill>
                <a:cs typeface="Calibri"/>
              </a:rPr>
              <a:t> producten zijn nooit biologisch afbreekbaar</a:t>
            </a:r>
            <a:endParaRPr lang="nl-BE" sz="2000" dirty="0">
              <a:solidFill>
                <a:srgbClr val="3C165D"/>
              </a:solidFill>
              <a:cs typeface="Calibri"/>
            </a:endParaRPr>
          </a:p>
          <a:p>
            <a:pPr marL="356870" lvl="3" indent="-344805">
              <a:lnSpc>
                <a:spcPct val="150000"/>
              </a:lnSpc>
              <a:spcBef>
                <a:spcPts val="5"/>
              </a:spcBef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nl-NL" sz="2000" dirty="0">
                <a:solidFill>
                  <a:srgbClr val="3C165D"/>
                </a:solidFill>
                <a:cs typeface="Calibri"/>
              </a:rPr>
              <a:t>Ja, </a:t>
            </a:r>
            <a:r>
              <a:rPr lang="nl-NL" sz="2000" dirty="0" err="1">
                <a:solidFill>
                  <a:srgbClr val="3C165D"/>
                </a:solidFill>
                <a:cs typeface="Calibri"/>
              </a:rPr>
              <a:t>biobased</a:t>
            </a:r>
            <a:r>
              <a:rPr lang="nl-NL" sz="2000" dirty="0">
                <a:solidFill>
                  <a:srgbClr val="3C165D"/>
                </a:solidFill>
                <a:cs typeface="Calibri"/>
              </a:rPr>
              <a:t> producten zijn altijd biologisch afbreekbaar</a:t>
            </a:r>
            <a:endParaRPr lang="nl-BE" sz="2000" dirty="0">
              <a:solidFill>
                <a:srgbClr val="3C165D"/>
              </a:solidFill>
              <a:cs typeface="Calibri"/>
            </a:endParaRPr>
          </a:p>
          <a:p>
            <a:pPr marL="356870" lvl="3" indent="-344805">
              <a:lnSpc>
                <a:spcPct val="150000"/>
              </a:lnSpc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nl-NL" sz="2000" dirty="0">
                <a:solidFill>
                  <a:srgbClr val="3C165D"/>
                </a:solidFill>
                <a:cs typeface="Calibri"/>
              </a:rPr>
              <a:t>Ja, maar alleen </a:t>
            </a:r>
            <a:r>
              <a:rPr lang="nl-NL" sz="2000" dirty="0" err="1">
                <a:solidFill>
                  <a:srgbClr val="3C165D"/>
                </a:solidFill>
                <a:cs typeface="Calibri"/>
              </a:rPr>
              <a:t>biobased</a:t>
            </a:r>
            <a:r>
              <a:rPr lang="nl-NL" sz="2000" dirty="0">
                <a:solidFill>
                  <a:srgbClr val="3C165D"/>
                </a:solidFill>
                <a:cs typeface="Calibri"/>
              </a:rPr>
              <a:t> producten gemaakt van planten zijn </a:t>
            </a:r>
            <a:br>
              <a:rPr lang="nl-NL" sz="2000" dirty="0">
                <a:solidFill>
                  <a:srgbClr val="3C165D"/>
                </a:solidFill>
                <a:cs typeface="Calibri"/>
              </a:rPr>
            </a:br>
            <a:r>
              <a:rPr lang="nl-NL" sz="2000" dirty="0">
                <a:solidFill>
                  <a:srgbClr val="3C165D"/>
                </a:solidFill>
                <a:cs typeface="Calibri"/>
              </a:rPr>
              <a:t>biologisch afbreekbaar</a:t>
            </a:r>
            <a:endParaRPr lang="nl-BE" sz="2000" dirty="0">
              <a:solidFill>
                <a:srgbClr val="3C165D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917205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539775"/>
            <a:ext cx="11340000" cy="900000"/>
          </a:xfrm>
        </p:spPr>
        <p:txBody>
          <a:bodyPr>
            <a:normAutofit/>
          </a:bodyPr>
          <a:lstStyle/>
          <a:p>
            <a:r>
              <a:rPr lang="en-US" sz="4000" b="1" dirty="0" err="1"/>
              <a:t>Introductie</a:t>
            </a:r>
            <a:r>
              <a:rPr lang="en-US" sz="4000" b="1" dirty="0"/>
              <a:t> in de bio-</a:t>
            </a:r>
            <a:r>
              <a:rPr lang="en-US" sz="4000" b="1" dirty="0" err="1"/>
              <a:t>economie</a:t>
            </a:r>
            <a:endParaRPr lang="en-GB" sz="4000" b="1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2402BA8-1DCB-4E95-8B9C-7C82FB2BF9DF}"/>
              </a:ext>
            </a:extLst>
          </p:cNvPr>
          <p:cNvSpPr/>
          <p:nvPr/>
        </p:nvSpPr>
        <p:spPr>
          <a:xfrm>
            <a:off x="451950" y="2691052"/>
            <a:ext cx="10631944" cy="3682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07000"/>
              </a:lnSpc>
              <a:spcAft>
                <a:spcPts val="800"/>
              </a:spcAft>
              <a:buSzPts val="1100"/>
              <a:tabLst>
                <a:tab pos="689610" algn="l"/>
                <a:tab pos="690245" algn="l"/>
              </a:tabLst>
            </a:pPr>
            <a:r>
              <a:rPr lang="nl-NL" sz="2800" i="1" dirty="0">
                <a:solidFill>
                  <a:srgbClr val="3C165D"/>
                </a:solidFill>
                <a:cs typeface="Calibri"/>
              </a:rPr>
              <a:t>Vraag 5: Wat is een circulaire economie?</a:t>
            </a:r>
            <a:endParaRPr lang="nl-BE" sz="2800" i="1" dirty="0">
              <a:solidFill>
                <a:srgbClr val="3C165D"/>
              </a:solidFill>
              <a:cs typeface="Calibri"/>
            </a:endParaRPr>
          </a:p>
          <a:p>
            <a:pPr marL="356870" lvl="3" indent="-344805">
              <a:lnSpc>
                <a:spcPct val="150000"/>
              </a:lnSpc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nl-NL" sz="2000" dirty="0">
                <a:solidFill>
                  <a:srgbClr val="3C165D"/>
                </a:solidFill>
                <a:cs typeface="Calibri"/>
              </a:rPr>
              <a:t>Een economie waarin we alleen </a:t>
            </a:r>
            <a:r>
              <a:rPr lang="nl-NL" sz="2000" dirty="0" err="1">
                <a:solidFill>
                  <a:srgbClr val="3C165D"/>
                </a:solidFill>
                <a:cs typeface="Calibri"/>
              </a:rPr>
              <a:t>biobased</a:t>
            </a:r>
            <a:r>
              <a:rPr lang="nl-NL" sz="2000" dirty="0">
                <a:solidFill>
                  <a:srgbClr val="3C165D"/>
                </a:solidFill>
                <a:cs typeface="Calibri"/>
              </a:rPr>
              <a:t> grondstoffen gebruiken</a:t>
            </a:r>
            <a:endParaRPr lang="nl-BE" sz="2000" dirty="0">
              <a:solidFill>
                <a:srgbClr val="3C165D"/>
              </a:solidFill>
              <a:cs typeface="Calibri"/>
            </a:endParaRPr>
          </a:p>
          <a:p>
            <a:pPr marL="356870" lvl="3" indent="-344805">
              <a:lnSpc>
                <a:spcPct val="150000"/>
              </a:lnSpc>
              <a:spcBef>
                <a:spcPts val="5"/>
              </a:spcBef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nl-NL" sz="2000" dirty="0">
                <a:solidFill>
                  <a:srgbClr val="3C165D"/>
                </a:solidFill>
                <a:cs typeface="Calibri"/>
              </a:rPr>
              <a:t>Een economie waarin alleen windturbines worden gebruikt om energie op te wekken</a:t>
            </a:r>
            <a:endParaRPr lang="nl-BE" sz="2000" dirty="0">
              <a:solidFill>
                <a:srgbClr val="3C165D"/>
              </a:solidFill>
              <a:cs typeface="Calibri"/>
            </a:endParaRPr>
          </a:p>
          <a:p>
            <a:pPr marL="356870" lvl="3" indent="-344805">
              <a:lnSpc>
                <a:spcPct val="150000"/>
              </a:lnSpc>
              <a:spcBef>
                <a:spcPts val="10"/>
              </a:spcBef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nl-NL" sz="2000" dirty="0">
                <a:solidFill>
                  <a:srgbClr val="3C165D"/>
                </a:solidFill>
                <a:cs typeface="Calibri"/>
              </a:rPr>
              <a:t>Een economie waarin we geen fossiele grondstoffen meer gebruiken</a:t>
            </a:r>
            <a:endParaRPr lang="nl-BE" sz="2000" dirty="0">
              <a:solidFill>
                <a:srgbClr val="3C165D"/>
              </a:solidFill>
              <a:cs typeface="Calibri"/>
            </a:endParaRPr>
          </a:p>
          <a:p>
            <a:pPr marL="356870" marR="518160" lvl="3" indent="-344805">
              <a:lnSpc>
                <a:spcPct val="150000"/>
              </a:lnSpc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nl-NL" sz="2000" dirty="0">
                <a:solidFill>
                  <a:srgbClr val="3C165D"/>
                </a:solidFill>
                <a:cs typeface="Calibri"/>
              </a:rPr>
              <a:t>Een economie van gesloten kringlopen waarin grondstoffen, onderdelen en </a:t>
            </a:r>
            <a:br>
              <a:rPr lang="nl-NL" sz="2000" dirty="0">
                <a:solidFill>
                  <a:srgbClr val="3C165D"/>
                </a:solidFill>
                <a:cs typeface="Calibri"/>
              </a:rPr>
            </a:br>
            <a:r>
              <a:rPr lang="nl-NL" sz="2000" dirty="0">
                <a:solidFill>
                  <a:srgbClr val="3C165D"/>
                </a:solidFill>
                <a:cs typeface="Calibri"/>
              </a:rPr>
              <a:t>producten zo min mogelijk hun waarde verliezen.</a:t>
            </a:r>
            <a:endParaRPr lang="nl-BE" sz="2000" dirty="0">
              <a:solidFill>
                <a:srgbClr val="3C165D"/>
              </a:solidFill>
              <a:cs typeface="Calibri"/>
            </a:endParaRPr>
          </a:p>
          <a:p>
            <a:pPr marL="356870" indent="-344805">
              <a:lnSpc>
                <a:spcPct val="100000"/>
              </a:lnSpc>
              <a:spcBef>
                <a:spcPts val="35"/>
              </a:spcBef>
              <a:buSzPct val="125000"/>
              <a:buAutoNum type="alphaUcPeriod"/>
              <a:tabLst>
                <a:tab pos="357505" algn="l"/>
              </a:tabLst>
            </a:pPr>
            <a:endParaRPr lang="en-US" sz="20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625377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539775"/>
            <a:ext cx="11340000" cy="900000"/>
          </a:xfrm>
        </p:spPr>
        <p:txBody>
          <a:bodyPr>
            <a:normAutofit/>
          </a:bodyPr>
          <a:lstStyle/>
          <a:p>
            <a:r>
              <a:rPr lang="en-US" sz="4000" b="1" dirty="0" err="1"/>
              <a:t>Introductie</a:t>
            </a:r>
            <a:r>
              <a:rPr lang="en-US" sz="4000" b="1" dirty="0"/>
              <a:t> in de bio-</a:t>
            </a:r>
            <a:r>
              <a:rPr lang="en-US" sz="4000" b="1" dirty="0" err="1"/>
              <a:t>economie</a:t>
            </a:r>
            <a:endParaRPr lang="en-GB" sz="4000" b="1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2402BA8-1DCB-4E95-8B9C-7C82FB2BF9DF}"/>
              </a:ext>
            </a:extLst>
          </p:cNvPr>
          <p:cNvSpPr/>
          <p:nvPr/>
        </p:nvSpPr>
        <p:spPr>
          <a:xfrm>
            <a:off x="451950" y="2691052"/>
            <a:ext cx="10631944" cy="2481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40"/>
              </a:lnSpc>
              <a:spcAft>
                <a:spcPts val="800"/>
              </a:spcAft>
              <a:buSzPts val="1100"/>
              <a:tabLst>
                <a:tab pos="658495" algn="l"/>
              </a:tabLst>
            </a:pPr>
            <a:r>
              <a:rPr lang="nl-NL" sz="2800" i="1" dirty="0">
                <a:solidFill>
                  <a:srgbClr val="3C165D"/>
                </a:solidFill>
                <a:cs typeface="Calibri"/>
              </a:rPr>
              <a:t>Vraag 6: Waarom willen we vooral de CO2-uitstoot verminderen?</a:t>
            </a:r>
            <a:endParaRPr lang="nl-BE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56870" lvl="3" indent="-344805">
              <a:lnSpc>
                <a:spcPct val="150000"/>
              </a:lnSpc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nl-NL" sz="2000" dirty="0">
                <a:solidFill>
                  <a:srgbClr val="3C165D"/>
                </a:solidFill>
                <a:cs typeface="Calibri"/>
              </a:rPr>
              <a:t>Omdat CO2 slecht is voor de menselijke gezondheid</a:t>
            </a:r>
            <a:endParaRPr lang="nl-BE" sz="2000" dirty="0">
              <a:solidFill>
                <a:srgbClr val="3C165D"/>
              </a:solidFill>
              <a:cs typeface="Calibri"/>
            </a:endParaRPr>
          </a:p>
          <a:p>
            <a:pPr marL="356870" lvl="3" indent="-344805">
              <a:lnSpc>
                <a:spcPct val="150000"/>
              </a:lnSpc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nl-NL" sz="2000" dirty="0">
                <a:solidFill>
                  <a:srgbClr val="3C165D"/>
                </a:solidFill>
                <a:cs typeface="Calibri"/>
              </a:rPr>
              <a:t>Omdat CO2-uitstoot een versterkt broeikaseffect veroorzaakt</a:t>
            </a:r>
            <a:endParaRPr lang="nl-BE" sz="2000" dirty="0">
              <a:solidFill>
                <a:srgbClr val="3C165D"/>
              </a:solidFill>
              <a:cs typeface="Calibri"/>
            </a:endParaRPr>
          </a:p>
          <a:p>
            <a:pPr marL="356870" lvl="3" indent="-344805">
              <a:lnSpc>
                <a:spcPct val="150000"/>
              </a:lnSpc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nl-NL" sz="2000" dirty="0">
                <a:solidFill>
                  <a:srgbClr val="3C165D"/>
                </a:solidFill>
                <a:cs typeface="Calibri"/>
              </a:rPr>
              <a:t>Omdat CO2-uitstoot zorgt voor minder snelle groei van biomassa</a:t>
            </a:r>
            <a:endParaRPr lang="nl-BE" sz="2000" dirty="0">
              <a:solidFill>
                <a:srgbClr val="3C165D"/>
              </a:solidFill>
              <a:cs typeface="Calibri"/>
            </a:endParaRPr>
          </a:p>
          <a:p>
            <a:pPr marL="356870" lvl="3" indent="-344805">
              <a:lnSpc>
                <a:spcPct val="150000"/>
              </a:lnSpc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nl-NL" sz="2000" dirty="0">
                <a:solidFill>
                  <a:srgbClr val="3C165D"/>
                </a:solidFill>
                <a:cs typeface="Calibri"/>
              </a:rPr>
              <a:t>Omdat CO2-uitstoot vervuiling van industrieterreinen veroorzaakt</a:t>
            </a:r>
            <a:endParaRPr lang="nl-BE" sz="2000" dirty="0">
              <a:solidFill>
                <a:srgbClr val="3C165D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649247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539775"/>
            <a:ext cx="11340000" cy="900000"/>
          </a:xfrm>
        </p:spPr>
        <p:txBody>
          <a:bodyPr>
            <a:normAutofit/>
          </a:bodyPr>
          <a:lstStyle/>
          <a:p>
            <a:r>
              <a:rPr lang="en-US" sz="4000" b="1" dirty="0" err="1"/>
              <a:t>Introductie</a:t>
            </a:r>
            <a:r>
              <a:rPr lang="en-US" sz="4000" b="1" dirty="0"/>
              <a:t> in de bio-</a:t>
            </a:r>
            <a:r>
              <a:rPr lang="en-US" sz="4000" b="1" dirty="0" err="1"/>
              <a:t>economie</a:t>
            </a:r>
            <a:endParaRPr lang="en-GB" sz="4000" b="1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2402BA8-1DCB-4E95-8B9C-7C82FB2BF9DF}"/>
              </a:ext>
            </a:extLst>
          </p:cNvPr>
          <p:cNvSpPr/>
          <p:nvPr/>
        </p:nvSpPr>
        <p:spPr>
          <a:xfrm>
            <a:off x="451950" y="2691052"/>
            <a:ext cx="10631944" cy="27626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07000"/>
              </a:lnSpc>
              <a:spcBef>
                <a:spcPts val="5"/>
              </a:spcBef>
              <a:spcAft>
                <a:spcPts val="800"/>
              </a:spcAft>
              <a:buSzPts val="1100"/>
              <a:tabLst>
                <a:tab pos="658495" algn="l"/>
              </a:tabLst>
            </a:pPr>
            <a:r>
              <a:rPr lang="nl-NL" sz="2800" i="1" dirty="0">
                <a:solidFill>
                  <a:srgbClr val="3C165D"/>
                </a:solidFill>
                <a:cs typeface="Calibri"/>
              </a:rPr>
              <a:t>Vraag 7: Welke cyclus bestaat niet?</a:t>
            </a:r>
            <a:endParaRPr lang="nl-BE" sz="2800" i="1" dirty="0">
              <a:solidFill>
                <a:srgbClr val="3C165D"/>
              </a:solidFill>
              <a:cs typeface="Calibri"/>
            </a:endParaRPr>
          </a:p>
          <a:p>
            <a:pPr marL="356870" lvl="3" indent="-344805">
              <a:lnSpc>
                <a:spcPct val="150000"/>
              </a:lnSpc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nl-NL" sz="2000" dirty="0">
                <a:solidFill>
                  <a:srgbClr val="3C165D"/>
                </a:solidFill>
                <a:cs typeface="Calibri"/>
              </a:rPr>
              <a:t>De waterkringloop</a:t>
            </a:r>
            <a:endParaRPr lang="nl-BE" sz="2000" dirty="0">
              <a:solidFill>
                <a:srgbClr val="3C165D"/>
              </a:solidFill>
              <a:cs typeface="Calibri"/>
            </a:endParaRPr>
          </a:p>
          <a:p>
            <a:pPr marL="356870" lvl="3" indent="-344805">
              <a:lnSpc>
                <a:spcPct val="150000"/>
              </a:lnSpc>
              <a:spcBef>
                <a:spcPts val="25"/>
              </a:spcBef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nl-NL" sz="2000" dirty="0">
                <a:solidFill>
                  <a:srgbClr val="3C165D"/>
                </a:solidFill>
                <a:cs typeface="Calibri"/>
              </a:rPr>
              <a:t>De koolstofcyclus</a:t>
            </a:r>
            <a:endParaRPr lang="nl-BE" sz="2000" dirty="0">
              <a:solidFill>
                <a:srgbClr val="3C165D"/>
              </a:solidFill>
              <a:cs typeface="Calibri"/>
            </a:endParaRPr>
          </a:p>
          <a:p>
            <a:pPr marL="356870" lvl="3" indent="-344805">
              <a:lnSpc>
                <a:spcPct val="150000"/>
              </a:lnSpc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nl-NL" sz="2000" dirty="0">
                <a:solidFill>
                  <a:srgbClr val="3C165D"/>
                </a:solidFill>
                <a:cs typeface="Calibri"/>
              </a:rPr>
              <a:t>De stikstofkringloop</a:t>
            </a:r>
            <a:endParaRPr lang="nl-BE" sz="2000" dirty="0">
              <a:solidFill>
                <a:srgbClr val="3C165D"/>
              </a:solidFill>
              <a:cs typeface="Calibri"/>
            </a:endParaRPr>
          </a:p>
          <a:p>
            <a:pPr marL="356870" lvl="3" indent="-344805">
              <a:lnSpc>
                <a:spcPct val="150000"/>
              </a:lnSpc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nl-NL" sz="2000" dirty="0">
                <a:solidFill>
                  <a:srgbClr val="3C165D"/>
                </a:solidFill>
                <a:cs typeface="Calibri"/>
              </a:rPr>
              <a:t>De metaalkringloop</a:t>
            </a:r>
            <a:endParaRPr lang="nl-BE" sz="2000" dirty="0">
              <a:solidFill>
                <a:srgbClr val="3C165D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453243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539775"/>
            <a:ext cx="11340000" cy="900000"/>
          </a:xfrm>
        </p:spPr>
        <p:txBody>
          <a:bodyPr>
            <a:normAutofit/>
          </a:bodyPr>
          <a:lstStyle/>
          <a:p>
            <a:r>
              <a:rPr lang="en-US" sz="4000" b="1" dirty="0" err="1"/>
              <a:t>Introductie</a:t>
            </a:r>
            <a:r>
              <a:rPr lang="en-US" sz="4000" b="1" dirty="0"/>
              <a:t> in de bio-</a:t>
            </a:r>
            <a:r>
              <a:rPr lang="en-US" sz="4000" b="1" dirty="0" err="1"/>
              <a:t>economie</a:t>
            </a:r>
            <a:endParaRPr lang="en-GB" sz="4000" b="1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2402BA8-1DCB-4E95-8B9C-7C82FB2BF9DF}"/>
              </a:ext>
            </a:extLst>
          </p:cNvPr>
          <p:cNvSpPr/>
          <p:nvPr/>
        </p:nvSpPr>
        <p:spPr>
          <a:xfrm>
            <a:off x="451950" y="2346665"/>
            <a:ext cx="10631944" cy="41470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07000"/>
              </a:lnSpc>
              <a:spcBef>
                <a:spcPts val="5"/>
              </a:spcBef>
              <a:spcAft>
                <a:spcPts val="800"/>
              </a:spcAft>
              <a:buSzPts val="1100"/>
              <a:tabLst>
                <a:tab pos="658495" algn="l"/>
              </a:tabLst>
            </a:pPr>
            <a:r>
              <a:rPr lang="nl-NL" sz="2800" i="1" dirty="0">
                <a:solidFill>
                  <a:srgbClr val="3C165D"/>
                </a:solidFill>
                <a:cs typeface="Calibri"/>
              </a:rPr>
              <a:t>Vraag 8: Hoe moeten we omgaan met afgedankte elektronica in een circulaire economie?</a:t>
            </a:r>
            <a:endParaRPr lang="nl-BE" sz="2800" i="1" dirty="0">
              <a:solidFill>
                <a:srgbClr val="3C165D"/>
              </a:solidFill>
              <a:cs typeface="Calibri"/>
            </a:endParaRPr>
          </a:p>
          <a:p>
            <a:pPr marL="356870" lvl="3" indent="-344805">
              <a:lnSpc>
                <a:spcPct val="150000"/>
              </a:lnSpc>
              <a:spcBef>
                <a:spcPts val="25"/>
              </a:spcBef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nl-NL" sz="2000" dirty="0">
                <a:solidFill>
                  <a:srgbClr val="3C165D"/>
                </a:solidFill>
                <a:cs typeface="Calibri"/>
              </a:rPr>
              <a:t>We moeten afgedankte elektronica naar het recyclagepark brengen</a:t>
            </a:r>
            <a:endParaRPr lang="nl-BE" sz="2000" dirty="0">
              <a:solidFill>
                <a:srgbClr val="3C165D"/>
              </a:solidFill>
              <a:cs typeface="Calibri"/>
            </a:endParaRPr>
          </a:p>
          <a:p>
            <a:pPr marL="356870" marR="987425" lvl="3" indent="-344805">
              <a:lnSpc>
                <a:spcPct val="150000"/>
              </a:lnSpc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nl-NL" sz="2000" dirty="0">
                <a:solidFill>
                  <a:srgbClr val="3C165D"/>
                </a:solidFill>
                <a:cs typeface="Calibri"/>
              </a:rPr>
              <a:t>We moeten afgedankte elektronica recyclen waar de grondstoffen kunnen worden gebruikt in nieuwe producten</a:t>
            </a:r>
            <a:endParaRPr lang="nl-BE" sz="2000" dirty="0">
              <a:solidFill>
                <a:srgbClr val="3C165D"/>
              </a:solidFill>
              <a:cs typeface="Calibri"/>
            </a:endParaRPr>
          </a:p>
          <a:p>
            <a:pPr marL="356870" lvl="3" indent="-344805">
              <a:lnSpc>
                <a:spcPct val="150000"/>
              </a:lnSpc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nl-NL" sz="2000" dirty="0">
                <a:solidFill>
                  <a:srgbClr val="3C165D"/>
                </a:solidFill>
                <a:cs typeface="Calibri"/>
              </a:rPr>
              <a:t>We moeten afgedankte elektronica weggooien en een nieuw vervangen </a:t>
            </a:r>
            <a:br>
              <a:rPr lang="nl-NL" sz="2000" dirty="0">
                <a:solidFill>
                  <a:srgbClr val="3C165D"/>
                </a:solidFill>
                <a:cs typeface="Calibri"/>
              </a:rPr>
            </a:br>
            <a:r>
              <a:rPr lang="nl-NL" sz="2000" dirty="0">
                <a:solidFill>
                  <a:srgbClr val="3C165D"/>
                </a:solidFill>
                <a:cs typeface="Calibri"/>
              </a:rPr>
              <a:t>product kopen</a:t>
            </a:r>
            <a:endParaRPr lang="nl-BE" sz="2000" dirty="0">
              <a:solidFill>
                <a:srgbClr val="3C165D"/>
              </a:solidFill>
              <a:cs typeface="Calibri"/>
            </a:endParaRPr>
          </a:p>
          <a:p>
            <a:pPr marL="356870" lvl="3" indent="-344805">
              <a:lnSpc>
                <a:spcPct val="150000"/>
              </a:lnSpc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nl-NL" sz="2000" dirty="0">
                <a:solidFill>
                  <a:srgbClr val="3C165D"/>
                </a:solidFill>
                <a:cs typeface="Calibri"/>
              </a:rPr>
              <a:t>We hoeven geen elektronica meer te gebruiken</a:t>
            </a:r>
            <a:endParaRPr lang="nl-BE" sz="2000" dirty="0">
              <a:solidFill>
                <a:srgbClr val="3C165D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075178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539775"/>
            <a:ext cx="11340000" cy="900000"/>
          </a:xfrm>
        </p:spPr>
        <p:txBody>
          <a:bodyPr>
            <a:normAutofit/>
          </a:bodyPr>
          <a:lstStyle/>
          <a:p>
            <a:r>
              <a:rPr lang="en-US" sz="4000" b="1" dirty="0" err="1"/>
              <a:t>Introductie</a:t>
            </a:r>
            <a:r>
              <a:rPr lang="en-US" sz="4000" b="1" dirty="0"/>
              <a:t> in de bio-</a:t>
            </a:r>
            <a:r>
              <a:rPr lang="en-US" sz="4000" b="1" dirty="0" err="1"/>
              <a:t>economie</a:t>
            </a:r>
            <a:endParaRPr lang="en-GB" sz="4000" b="1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 dirty="0" err="1"/>
              <a:t>BioBeo</a:t>
            </a:r>
            <a:endParaRPr lang="en-GB" noProof="0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2402BA8-1DCB-4E95-8B9C-7C82FB2BF9DF}"/>
              </a:ext>
            </a:extLst>
          </p:cNvPr>
          <p:cNvSpPr/>
          <p:nvPr/>
        </p:nvSpPr>
        <p:spPr>
          <a:xfrm>
            <a:off x="451950" y="2691052"/>
            <a:ext cx="10631944" cy="32243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SzPts val="1100"/>
              <a:tabLst>
                <a:tab pos="375920" algn="l"/>
              </a:tabLst>
            </a:pPr>
            <a:r>
              <a:rPr lang="nl-NL" sz="2800" i="1" dirty="0">
                <a:solidFill>
                  <a:srgbClr val="3C165D"/>
                </a:solidFill>
                <a:cs typeface="Calibri"/>
              </a:rPr>
              <a:t>Vraag 9: Hoe komen we tot een circulaire economie?</a:t>
            </a:r>
            <a:endParaRPr lang="nl-BE" sz="2800" i="1" dirty="0">
              <a:solidFill>
                <a:srgbClr val="3C165D"/>
              </a:solidFill>
              <a:cs typeface="Calibri"/>
            </a:endParaRPr>
          </a:p>
          <a:p>
            <a:pPr marL="356870" lvl="3" indent="-344805">
              <a:lnSpc>
                <a:spcPct val="150000"/>
              </a:lnSpc>
              <a:spcBef>
                <a:spcPts val="5"/>
              </a:spcBef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nl-NL" sz="2000" dirty="0">
                <a:solidFill>
                  <a:srgbClr val="3C165D"/>
                </a:solidFill>
                <a:cs typeface="Calibri"/>
              </a:rPr>
              <a:t>Door een aantal producenten die ervoor zorgen dat hun product circulair is</a:t>
            </a:r>
            <a:endParaRPr lang="nl-BE" sz="2000" dirty="0">
              <a:solidFill>
                <a:srgbClr val="3C165D"/>
              </a:solidFill>
              <a:cs typeface="Calibri"/>
            </a:endParaRPr>
          </a:p>
          <a:p>
            <a:pPr marL="356870" marR="436880" lvl="3" indent="-344805">
              <a:lnSpc>
                <a:spcPct val="150000"/>
              </a:lnSpc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nl-NL" sz="2000" dirty="0">
                <a:solidFill>
                  <a:srgbClr val="3C165D"/>
                </a:solidFill>
                <a:cs typeface="Calibri"/>
              </a:rPr>
              <a:t>Door samenwerking tussen alle aaneengesloten bedrijven en instellingen die samen onze infrastructuur en economie vormgeven</a:t>
            </a:r>
            <a:endParaRPr lang="nl-BE" sz="2000" dirty="0">
              <a:solidFill>
                <a:srgbClr val="3C165D"/>
              </a:solidFill>
              <a:cs typeface="Calibri"/>
            </a:endParaRPr>
          </a:p>
          <a:p>
            <a:pPr marL="356870" lvl="3" indent="-344805">
              <a:lnSpc>
                <a:spcPct val="150000"/>
              </a:lnSpc>
              <a:spcBef>
                <a:spcPts val="25"/>
              </a:spcBef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nl-NL" sz="2000" dirty="0">
                <a:solidFill>
                  <a:srgbClr val="3C165D"/>
                </a:solidFill>
                <a:cs typeface="Calibri"/>
              </a:rPr>
              <a:t>Door transport wereldwijd te verduurzamen</a:t>
            </a:r>
            <a:endParaRPr lang="nl-BE" sz="2000" dirty="0">
              <a:solidFill>
                <a:srgbClr val="3C165D"/>
              </a:solidFill>
              <a:cs typeface="Calibri"/>
            </a:endParaRPr>
          </a:p>
          <a:p>
            <a:pPr marL="356870" lvl="3" indent="-344805">
              <a:lnSpc>
                <a:spcPct val="150000"/>
              </a:lnSpc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nl-NL" sz="2000" dirty="0">
                <a:solidFill>
                  <a:srgbClr val="3C165D"/>
                </a:solidFill>
                <a:cs typeface="Calibri"/>
              </a:rPr>
              <a:t>Door ervoor te zorgen dat alle benodigde energie duurzaam wordt opgewekt</a:t>
            </a:r>
            <a:endParaRPr lang="nl-BE" sz="2000" dirty="0">
              <a:solidFill>
                <a:srgbClr val="3C165D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678703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>
            <a:extLst>
              <a:ext uri="{FF2B5EF4-FFF2-40B4-BE49-F238E27FC236}">
                <a16:creationId xmlns:a16="http://schemas.microsoft.com/office/drawing/2014/main" id="{6247D959-458D-D5E0-0986-1BB327909F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1950" y="1620253"/>
            <a:ext cx="9397904" cy="5038672"/>
          </a:xfrm>
        </p:spPr>
        <p:txBody>
          <a:bodyPr>
            <a:normAutofit/>
          </a:bodyPr>
          <a:lstStyle/>
          <a:p>
            <a:pPr marL="457200" indent="-457200">
              <a:lnSpc>
                <a:spcPct val="80000"/>
              </a:lnSpc>
              <a:spcBef>
                <a:spcPts val="95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 sz="2800" dirty="0">
                <a:solidFill>
                  <a:srgbClr val="3C165D"/>
                </a:solidFill>
                <a:cs typeface="Calibri"/>
              </a:rPr>
              <a:t>De bio-economie garandeert een duurzame en gezonde toekomst voor de planeet en al het leven erop.</a:t>
            </a:r>
            <a:br>
              <a:rPr lang="nl-NL" sz="2800" dirty="0">
                <a:solidFill>
                  <a:srgbClr val="3C165D"/>
                </a:solidFill>
                <a:cs typeface="Calibri"/>
              </a:rPr>
            </a:br>
            <a:endParaRPr lang="nl-NL" sz="2800" dirty="0">
              <a:solidFill>
                <a:srgbClr val="3C165D"/>
              </a:solidFill>
              <a:cs typeface="Calibri"/>
            </a:endParaRPr>
          </a:p>
          <a:p>
            <a:pPr marL="457200" indent="-457200">
              <a:lnSpc>
                <a:spcPct val="80000"/>
              </a:lnSpc>
              <a:spcBef>
                <a:spcPts val="95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 sz="2800" dirty="0">
                <a:solidFill>
                  <a:srgbClr val="3C165D"/>
                </a:solidFill>
                <a:cs typeface="Calibri"/>
              </a:rPr>
              <a:t>Ieder van ons moet voedsel, energie en producten verstandig en voorzichtig kiezen en gebruiken in het belang van onze planeet.</a:t>
            </a:r>
          </a:p>
          <a:p>
            <a:pPr marL="457200" indent="-457200">
              <a:lnSpc>
                <a:spcPct val="80000"/>
              </a:lnSpc>
              <a:spcBef>
                <a:spcPts val="95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nl-NL" sz="2800" dirty="0">
              <a:solidFill>
                <a:srgbClr val="3C165D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Calibri"/>
            </a:endParaRPr>
          </a:p>
          <a:p>
            <a:pPr>
              <a:lnSpc>
                <a:spcPct val="80000"/>
              </a:lnSpc>
              <a:spcBef>
                <a:spcPts val="95"/>
              </a:spcBef>
              <a:spcAft>
                <a:spcPts val="600"/>
              </a:spcAft>
            </a:pPr>
            <a:r>
              <a:rPr lang="nl-NL" sz="2800" dirty="0">
                <a:solidFill>
                  <a:srgbClr val="3C165D"/>
                </a:solidFill>
                <a:cs typeface="Calibri"/>
              </a:rPr>
              <a:t>In deze lessen over bio-economie gaan we in op:</a:t>
            </a:r>
          </a:p>
          <a:p>
            <a:pPr>
              <a:lnSpc>
                <a:spcPct val="80000"/>
              </a:lnSpc>
              <a:spcBef>
                <a:spcPts val="95"/>
              </a:spcBef>
              <a:spcAft>
                <a:spcPts val="600"/>
              </a:spcAft>
            </a:pPr>
            <a:r>
              <a:rPr lang="nl-NL" sz="2800" dirty="0">
                <a:solidFill>
                  <a:srgbClr val="3C165D"/>
                </a:solidFill>
                <a:cs typeface="Calibri"/>
              </a:rPr>
              <a:t>onderlinge verbondenheid, leren van de natuur, </a:t>
            </a:r>
            <a:br>
              <a:rPr lang="nl-NL" sz="2800" dirty="0">
                <a:solidFill>
                  <a:srgbClr val="3C165D"/>
                </a:solidFill>
                <a:cs typeface="Calibri"/>
              </a:rPr>
            </a:br>
            <a:r>
              <a:rPr lang="nl-NL" sz="2800" dirty="0">
                <a:solidFill>
                  <a:srgbClr val="3C165D"/>
                </a:solidFill>
                <a:cs typeface="Calibri"/>
              </a:rPr>
              <a:t>de voedselkringloop, bosbouw en leven onder water.</a:t>
            </a:r>
          </a:p>
          <a:p>
            <a:pPr>
              <a:lnSpc>
                <a:spcPct val="80000"/>
              </a:lnSpc>
              <a:spcBef>
                <a:spcPts val="95"/>
              </a:spcBef>
              <a:spcAft>
                <a:spcPts val="600"/>
              </a:spcAft>
            </a:pPr>
            <a:endParaRPr lang="nl-NL" sz="2800" dirty="0">
              <a:solidFill>
                <a:srgbClr val="3C165D"/>
              </a:solidFill>
              <a:cs typeface="Calibri"/>
            </a:endParaRPr>
          </a:p>
          <a:p>
            <a:pPr>
              <a:lnSpc>
                <a:spcPct val="80000"/>
              </a:lnSpc>
              <a:spcBef>
                <a:spcPts val="95"/>
              </a:spcBef>
              <a:spcAft>
                <a:spcPts val="600"/>
              </a:spcAft>
            </a:pPr>
            <a:r>
              <a:rPr lang="en-GB" sz="1400" dirty="0">
                <a:solidFill>
                  <a:schemeClr val="accent3"/>
                </a:solidFill>
              </a:rPr>
              <a:t>							Quiz met dank </a:t>
            </a:r>
            <a:r>
              <a:rPr lang="en-GB" sz="1400" dirty="0" err="1">
                <a:solidFill>
                  <a:schemeClr val="accent3"/>
                </a:solidFill>
              </a:rPr>
              <a:t>aan</a:t>
            </a:r>
            <a:r>
              <a:rPr lang="en-GB" sz="1400" dirty="0">
                <a:solidFill>
                  <a:schemeClr val="accent3"/>
                </a:solidFill>
              </a:rPr>
              <a:t>:</a:t>
            </a:r>
            <a:endParaRPr lang="en-GB" sz="1400" noProof="0" dirty="0">
              <a:solidFill>
                <a:schemeClr val="accent3"/>
              </a:solidFill>
            </a:endParaRPr>
          </a:p>
          <a:p>
            <a:pPr>
              <a:lnSpc>
                <a:spcPct val="80000"/>
              </a:lnSpc>
              <a:spcBef>
                <a:spcPts val="95"/>
              </a:spcBef>
              <a:spcAft>
                <a:spcPts val="600"/>
              </a:spcAft>
            </a:pPr>
            <a:endParaRPr lang="nl-BE" sz="2800" dirty="0">
              <a:solidFill>
                <a:srgbClr val="3C165D"/>
              </a:solidFill>
              <a:cs typeface="Calibri"/>
            </a:endParaRPr>
          </a:p>
        </p:txBody>
      </p:sp>
      <p:sp>
        <p:nvSpPr>
          <p:cNvPr id="5" name="Titel 12">
            <a:extLst>
              <a:ext uri="{FF2B5EF4-FFF2-40B4-BE49-F238E27FC236}">
                <a16:creationId xmlns:a16="http://schemas.microsoft.com/office/drawing/2014/main" id="{A4790B3F-BACD-2A17-B4E5-7BCD964E92DE}"/>
              </a:ext>
            </a:extLst>
          </p:cNvPr>
          <p:cNvSpPr txBox="1">
            <a:spLocks/>
          </p:cNvSpPr>
          <p:nvPr/>
        </p:nvSpPr>
        <p:spPr>
          <a:xfrm>
            <a:off x="451950" y="539775"/>
            <a:ext cx="11340000" cy="90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err="1"/>
              <a:t>Belang</a:t>
            </a:r>
            <a:r>
              <a:rPr lang="en-US" sz="4000" b="1" dirty="0"/>
              <a:t> van </a:t>
            </a:r>
            <a:r>
              <a:rPr lang="en-US" sz="4000" b="1" dirty="0" err="1"/>
              <a:t>duurzame</a:t>
            </a:r>
            <a:r>
              <a:rPr lang="en-US" sz="4000" b="1" dirty="0"/>
              <a:t> </a:t>
            </a:r>
            <a:r>
              <a:rPr lang="en-US" sz="4000" b="1" dirty="0" err="1"/>
              <a:t>circulaire</a:t>
            </a:r>
            <a:r>
              <a:rPr lang="en-US" sz="4000" b="1" dirty="0"/>
              <a:t> bio-</a:t>
            </a:r>
            <a:r>
              <a:rPr lang="en-US" sz="4000" b="1" dirty="0" err="1"/>
              <a:t>economie</a:t>
            </a:r>
            <a:endParaRPr lang="en-GB" sz="4000" b="1" dirty="0"/>
          </a:p>
        </p:txBody>
      </p:sp>
      <p:pic>
        <p:nvPicPr>
          <p:cNvPr id="2" name="object 13">
            <a:hlinkClick r:id="rId2"/>
            <a:extLst>
              <a:ext uri="{FF2B5EF4-FFF2-40B4-BE49-F238E27FC236}">
                <a16:creationId xmlns:a16="http://schemas.microsoft.com/office/drawing/2014/main" id="{26BCBFCB-DB08-8D4B-D58E-0B01E206425C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428097" y="5632773"/>
            <a:ext cx="790712" cy="102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5024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539775"/>
            <a:ext cx="11340000" cy="900000"/>
          </a:xfrm>
        </p:spPr>
        <p:txBody>
          <a:bodyPr>
            <a:normAutofit/>
          </a:bodyPr>
          <a:lstStyle/>
          <a:p>
            <a:r>
              <a:rPr lang="en-US" sz="4000" b="1" dirty="0" err="1"/>
              <a:t>Introductie</a:t>
            </a:r>
            <a:r>
              <a:rPr lang="en-US" sz="4000" b="1" dirty="0"/>
              <a:t> </a:t>
            </a:r>
            <a:r>
              <a:rPr lang="en-US" sz="4000" b="1" dirty="0" err="1"/>
              <a:t>duurzame</a:t>
            </a:r>
            <a:r>
              <a:rPr lang="en-US" sz="4000" b="1" dirty="0"/>
              <a:t> </a:t>
            </a:r>
            <a:r>
              <a:rPr lang="en-US" sz="4000" b="1" dirty="0" err="1"/>
              <a:t>circulaire</a:t>
            </a:r>
            <a:r>
              <a:rPr lang="en-US" sz="4000" b="1" dirty="0"/>
              <a:t> bio-</a:t>
            </a:r>
            <a:r>
              <a:rPr lang="en-US" sz="4000" b="1" dirty="0" err="1"/>
              <a:t>economie</a:t>
            </a:r>
            <a:endParaRPr lang="en-GB" sz="4000" b="1" dirty="0"/>
          </a:p>
        </p:txBody>
      </p:sp>
      <p:sp>
        <p:nvSpPr>
          <p:cNvPr id="14" name="Untertitel 13">
            <a:extLst>
              <a:ext uri="{FF2B5EF4-FFF2-40B4-BE49-F238E27FC236}">
                <a16:creationId xmlns:a16="http://schemas.microsoft.com/office/drawing/2014/main" id="{96611AFA-3116-4B27-A2AA-AEC14A299D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9738" y="2528741"/>
            <a:ext cx="11352212" cy="2729059"/>
          </a:xfrm>
        </p:spPr>
        <p:txBody>
          <a:bodyPr>
            <a:normAutofit fontScale="70000" lnSpcReduction="20000"/>
          </a:bodyPr>
          <a:lstStyle/>
          <a:p>
            <a:pPr marL="91440">
              <a:lnSpc>
                <a:spcPct val="100000"/>
              </a:lnSpc>
              <a:spcBef>
                <a:spcPts val="95"/>
              </a:spcBef>
            </a:pPr>
            <a:r>
              <a:rPr lang="nl-NL" sz="4500" i="1" dirty="0">
                <a:solidFill>
                  <a:srgbClr val="3C165D"/>
                </a:solidFill>
                <a:cs typeface="Calibri"/>
              </a:rPr>
              <a:t>Wat zit er in je pennenzak.</a:t>
            </a:r>
            <a:r>
              <a:rPr lang="nl-NL" sz="2400" i="1" dirty="0">
                <a:solidFill>
                  <a:srgbClr val="3C165D"/>
                </a:solidFill>
                <a:cs typeface="Calibri"/>
              </a:rPr>
              <a:t>
</a:t>
            </a:r>
          </a:p>
          <a:p>
            <a:pPr marL="91440">
              <a:lnSpc>
                <a:spcPct val="100000"/>
              </a:lnSpc>
              <a:spcBef>
                <a:spcPts val="95"/>
              </a:spcBef>
            </a:pPr>
            <a:endParaRPr lang="nl-NL" sz="4200" b="1" i="1" dirty="0">
              <a:solidFill>
                <a:srgbClr val="3C165D"/>
              </a:solidFill>
              <a:cs typeface="Calibri"/>
            </a:endParaRPr>
          </a:p>
          <a:p>
            <a:pPr marL="91440">
              <a:lnSpc>
                <a:spcPct val="100000"/>
              </a:lnSpc>
              <a:spcBef>
                <a:spcPts val="95"/>
              </a:spcBef>
            </a:pPr>
            <a:endParaRPr lang="nl-NL" sz="4200" i="1" dirty="0">
              <a:solidFill>
                <a:srgbClr val="3C165D"/>
              </a:solidFill>
              <a:cs typeface="Calibri"/>
            </a:endParaRPr>
          </a:p>
          <a:p>
            <a:pPr marL="605790" indent="-514350">
              <a:lnSpc>
                <a:spcPct val="100000"/>
              </a:lnSpc>
              <a:spcBef>
                <a:spcPts val="95"/>
              </a:spcBef>
              <a:buFont typeface="+mj-lt"/>
              <a:buAutoNum type="arabicPeriod"/>
            </a:pPr>
            <a:r>
              <a:rPr lang="nl-NL" sz="4000" i="1" dirty="0">
                <a:solidFill>
                  <a:srgbClr val="3C165D"/>
                </a:solidFill>
                <a:cs typeface="Calibri"/>
              </a:rPr>
              <a:t>Waar zijn de producten van gemaakt?
Wat is de levensduur van een product?
Wat gebeurt er met het product na gebruik?</a:t>
            </a:r>
          </a:p>
          <a:p>
            <a:pPr marL="91440">
              <a:lnSpc>
                <a:spcPct val="100000"/>
              </a:lnSpc>
              <a:spcBef>
                <a:spcPts val="95"/>
              </a:spcBef>
            </a:pPr>
            <a:endParaRPr lang="en-US" sz="4200" i="1" dirty="0">
              <a:solidFill>
                <a:srgbClr val="3C165D"/>
              </a:solidFill>
              <a:cs typeface="Calibri"/>
            </a:endParaRPr>
          </a:p>
          <a:p>
            <a:pPr marL="91440">
              <a:lnSpc>
                <a:spcPct val="100000"/>
              </a:lnSpc>
              <a:spcBef>
                <a:spcPts val="95"/>
              </a:spcBef>
            </a:pPr>
            <a:endParaRPr lang="en-US" sz="2400" dirty="0">
              <a:cs typeface="Calibri"/>
            </a:endParaRPr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3" name="Picture 2" descr="vector zwart-wit etui met briefpapier. contour terug naar school educatieve  clipart. leuke lijnstijlbenodigdheden en schrijfgerei. overzichtsdoos met  kleurpotloden, pen, liniaal 3758636 Vectorkunst bij Vecteezy">
            <a:extLst>
              <a:ext uri="{FF2B5EF4-FFF2-40B4-BE49-F238E27FC236}">
                <a16:creationId xmlns:a16="http://schemas.microsoft.com/office/drawing/2014/main" id="{A42AD2AB-D3BE-31A1-068D-6BC39CB556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3760" y="1439775"/>
            <a:ext cx="3230972" cy="273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83546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539775"/>
            <a:ext cx="11340000" cy="900000"/>
          </a:xfrm>
        </p:spPr>
        <p:txBody>
          <a:bodyPr>
            <a:normAutofit/>
          </a:bodyPr>
          <a:lstStyle/>
          <a:p>
            <a:r>
              <a:rPr lang="en-US" sz="4000" b="1" dirty="0" err="1"/>
              <a:t>Introductie</a:t>
            </a:r>
            <a:r>
              <a:rPr lang="en-US" sz="4000" b="1" dirty="0"/>
              <a:t> </a:t>
            </a:r>
            <a:r>
              <a:rPr lang="en-US" sz="4000" b="1" dirty="0" err="1"/>
              <a:t>duurzame</a:t>
            </a:r>
            <a:r>
              <a:rPr lang="en-US" sz="4000" b="1" dirty="0"/>
              <a:t> </a:t>
            </a:r>
            <a:r>
              <a:rPr lang="en-US" sz="4000" b="1" dirty="0" err="1"/>
              <a:t>circulaire</a:t>
            </a:r>
            <a:r>
              <a:rPr lang="en-US" sz="4000" b="1" dirty="0"/>
              <a:t> bio-</a:t>
            </a:r>
            <a:r>
              <a:rPr lang="en-US" sz="4000" b="1" dirty="0" err="1"/>
              <a:t>economie</a:t>
            </a:r>
            <a:endParaRPr lang="en-GB" sz="4000" b="1" dirty="0"/>
          </a:p>
        </p:txBody>
      </p:sp>
      <p:sp>
        <p:nvSpPr>
          <p:cNvPr id="14" name="Untertitel 13">
            <a:extLst>
              <a:ext uri="{FF2B5EF4-FFF2-40B4-BE49-F238E27FC236}">
                <a16:creationId xmlns:a16="http://schemas.microsoft.com/office/drawing/2014/main" id="{96611AFA-3116-4B27-A2AA-AEC14A299D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3459" y="5843307"/>
            <a:ext cx="11352212" cy="506690"/>
          </a:xfrm>
        </p:spPr>
        <p:txBody>
          <a:bodyPr>
            <a:norm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nl-NL" sz="2400" dirty="0">
                <a:solidFill>
                  <a:srgbClr val="3C165D"/>
                </a:solidFill>
                <a:cs typeface="Calibri"/>
              </a:rPr>
              <a:t>Kijkvraag: Wat is volgens jou een de duurzame circulaire bio-economie?</a:t>
            </a:r>
            <a:endParaRPr lang="en-US" sz="2400" dirty="0">
              <a:cs typeface="Calibri"/>
            </a:endParaRPr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3" name="Picture 2">
            <a:hlinkClick r:id="rId2"/>
            <a:extLst>
              <a:ext uri="{FF2B5EF4-FFF2-40B4-BE49-F238E27FC236}">
                <a16:creationId xmlns:a16="http://schemas.microsoft.com/office/drawing/2014/main" id="{F203A8F8-301B-438A-9AB5-B03EDF4AB3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3740" y="1583476"/>
            <a:ext cx="6871649" cy="3883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7524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>
            <a:extLst>
              <a:ext uri="{FF2B5EF4-FFF2-40B4-BE49-F238E27FC236}">
                <a16:creationId xmlns:a16="http://schemas.microsoft.com/office/drawing/2014/main" id="{6247D959-458D-D5E0-0986-1BB327909F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1950" y="2362125"/>
            <a:ext cx="9397904" cy="2382404"/>
          </a:xfrm>
        </p:spPr>
        <p:txBody>
          <a:bodyPr>
            <a:normAutofit lnSpcReduction="10000"/>
          </a:bodyPr>
          <a:lstStyle/>
          <a:p>
            <a:pPr marL="457200" indent="-457200">
              <a:lnSpc>
                <a:spcPct val="80000"/>
              </a:lnSpc>
              <a:spcBef>
                <a:spcPts val="95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 sz="2800" dirty="0">
                <a:solidFill>
                  <a:srgbClr val="3C165D"/>
                </a:solidFill>
                <a:cs typeface="Calibri"/>
              </a:rPr>
              <a:t>In een bio-economie gebruiken we </a:t>
            </a:r>
            <a:r>
              <a:rPr lang="nl-NL" sz="2800" b="1" dirty="0">
                <a:solidFill>
                  <a:srgbClr val="3C165D"/>
                </a:solidFill>
                <a:cs typeface="Calibri"/>
              </a:rPr>
              <a:t>natuurlijke grondstoffen </a:t>
            </a:r>
            <a:r>
              <a:rPr lang="nl-NL" sz="2800" dirty="0">
                <a:solidFill>
                  <a:srgbClr val="3C165D"/>
                </a:solidFill>
                <a:cs typeface="Calibri"/>
              </a:rPr>
              <a:t>om voedsel, energie en producten te produceren, terwijl we onze planeet niet uitputten.</a:t>
            </a:r>
            <a:br>
              <a:rPr lang="nl-NL" sz="2800" dirty="0">
                <a:solidFill>
                  <a:srgbClr val="3C165D"/>
                </a:solidFill>
                <a:cs typeface="Calibri"/>
              </a:rPr>
            </a:br>
            <a:endParaRPr lang="nl-NL" sz="2800" dirty="0">
              <a:solidFill>
                <a:srgbClr val="3C165D"/>
              </a:solidFill>
              <a:cs typeface="Calibri"/>
            </a:endParaRPr>
          </a:p>
          <a:p>
            <a:pPr marL="457200" indent="-457200">
              <a:lnSpc>
                <a:spcPct val="80000"/>
              </a:lnSpc>
              <a:spcBef>
                <a:spcPts val="95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nl-NL" sz="2800" dirty="0">
                <a:solidFill>
                  <a:srgbClr val="3C165D"/>
                </a:solidFill>
                <a:cs typeface="Calibri"/>
              </a:rPr>
              <a:t>In een bio-economie zetten we </a:t>
            </a:r>
            <a:r>
              <a:rPr lang="nl-NL" sz="2800" b="1" dirty="0">
                <a:solidFill>
                  <a:srgbClr val="3C165D"/>
                </a:solidFill>
                <a:cs typeface="Calibri"/>
              </a:rPr>
              <a:t>afval in als hernieuwbare, grondstoffen</a:t>
            </a:r>
            <a:r>
              <a:rPr lang="nl-NL" sz="2800" dirty="0">
                <a:solidFill>
                  <a:srgbClr val="3C165D"/>
                </a:solidFill>
                <a:cs typeface="Calibri"/>
              </a:rPr>
              <a:t>.</a:t>
            </a:r>
            <a:br>
              <a:rPr lang="nl-NL" sz="2800" dirty="0">
                <a:solidFill>
                  <a:srgbClr val="3C165D"/>
                </a:solidFill>
                <a:cs typeface="Calibri"/>
              </a:rPr>
            </a:br>
            <a:endParaRPr lang="nl-NL" sz="2800" dirty="0">
              <a:solidFill>
                <a:srgbClr val="3C165D"/>
              </a:solidFill>
              <a:cs typeface="Calibri"/>
            </a:endParaRPr>
          </a:p>
        </p:txBody>
      </p:sp>
      <p:sp>
        <p:nvSpPr>
          <p:cNvPr id="5" name="Titel 12">
            <a:extLst>
              <a:ext uri="{FF2B5EF4-FFF2-40B4-BE49-F238E27FC236}">
                <a16:creationId xmlns:a16="http://schemas.microsoft.com/office/drawing/2014/main" id="{A4790B3F-BACD-2A17-B4E5-7BCD964E92DE}"/>
              </a:ext>
            </a:extLst>
          </p:cNvPr>
          <p:cNvSpPr txBox="1">
            <a:spLocks/>
          </p:cNvSpPr>
          <p:nvPr/>
        </p:nvSpPr>
        <p:spPr>
          <a:xfrm>
            <a:off x="451950" y="539775"/>
            <a:ext cx="11340000" cy="90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err="1"/>
              <a:t>Definitie</a:t>
            </a:r>
            <a:r>
              <a:rPr lang="en-US" sz="4000" b="1" dirty="0"/>
              <a:t> </a:t>
            </a:r>
            <a:r>
              <a:rPr lang="en-US" sz="4000" b="1" dirty="0" err="1"/>
              <a:t>duurzame</a:t>
            </a:r>
            <a:r>
              <a:rPr lang="en-US" sz="4000" b="1" dirty="0"/>
              <a:t> </a:t>
            </a:r>
            <a:r>
              <a:rPr lang="en-US" sz="4000" b="1" dirty="0" err="1"/>
              <a:t>circulaire</a:t>
            </a:r>
            <a:r>
              <a:rPr lang="en-US" sz="4000" b="1" dirty="0"/>
              <a:t> bio-</a:t>
            </a:r>
            <a:r>
              <a:rPr lang="en-US" sz="4000" b="1" dirty="0" err="1"/>
              <a:t>economie</a:t>
            </a:r>
            <a:endParaRPr lang="en-GB" sz="4000" b="1" dirty="0"/>
          </a:p>
        </p:txBody>
      </p:sp>
    </p:spTree>
    <p:extLst>
      <p:ext uri="{BB962C8B-B14F-4D97-AF65-F5344CB8AC3E}">
        <p14:creationId xmlns:p14="http://schemas.microsoft.com/office/powerpoint/2010/main" val="26236775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539775"/>
            <a:ext cx="11340000" cy="900000"/>
          </a:xfrm>
        </p:spPr>
        <p:txBody>
          <a:bodyPr>
            <a:normAutofit/>
          </a:bodyPr>
          <a:lstStyle/>
          <a:p>
            <a:r>
              <a:rPr lang="en-US" sz="4000" b="1" dirty="0" err="1"/>
              <a:t>Afval</a:t>
            </a:r>
            <a:r>
              <a:rPr lang="en-US" sz="4000" b="1" dirty="0"/>
              <a:t> </a:t>
            </a:r>
            <a:r>
              <a:rPr lang="en-US" sz="4000" b="1" dirty="0" err="1"/>
              <a:t>als</a:t>
            </a:r>
            <a:r>
              <a:rPr lang="en-US" sz="4000" b="1" dirty="0"/>
              <a:t> </a:t>
            </a:r>
            <a:r>
              <a:rPr lang="en-US" sz="4000" b="1" dirty="0" err="1"/>
              <a:t>herbruikbare</a:t>
            </a:r>
            <a:r>
              <a:rPr lang="en-US" sz="4000" b="1" dirty="0"/>
              <a:t> </a:t>
            </a:r>
            <a:r>
              <a:rPr lang="en-US" sz="4000" b="1" dirty="0" err="1"/>
              <a:t>grondstof</a:t>
            </a:r>
            <a:endParaRPr lang="en-GB" sz="4000" b="1" dirty="0"/>
          </a:p>
        </p:txBody>
      </p:sp>
      <p:sp>
        <p:nvSpPr>
          <p:cNvPr id="14" name="Untertitel 13">
            <a:extLst>
              <a:ext uri="{FF2B5EF4-FFF2-40B4-BE49-F238E27FC236}">
                <a16:creationId xmlns:a16="http://schemas.microsoft.com/office/drawing/2014/main" id="{96611AFA-3116-4B27-A2AA-AEC14A299D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1950" y="1882087"/>
            <a:ext cx="11352212" cy="506690"/>
          </a:xfrm>
        </p:spPr>
        <p:txBody>
          <a:bodyPr>
            <a:norm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nl-NL" sz="2400" dirty="0">
                <a:solidFill>
                  <a:srgbClr val="3C165D"/>
                </a:solidFill>
                <a:cs typeface="Calibri"/>
              </a:rPr>
              <a:t>Bekijk de video over het recycleren van producten</a:t>
            </a:r>
            <a:endParaRPr lang="en-US" sz="2400" dirty="0">
              <a:cs typeface="Calibri"/>
            </a:endParaRPr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4" name="Picture 3">
            <a:hlinkClick r:id="rId2"/>
            <a:extLst>
              <a:ext uri="{FF2B5EF4-FFF2-40B4-BE49-F238E27FC236}">
                <a16:creationId xmlns:a16="http://schemas.microsoft.com/office/drawing/2014/main" id="{A00CCBB7-A91A-48B0-AE06-0147F13EF3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355" y="2388777"/>
            <a:ext cx="6007510" cy="3384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1274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363CBD-7636-8D3A-580F-D32DC940A5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9738" y="1133262"/>
            <a:ext cx="11340000" cy="486991"/>
          </a:xfrm>
        </p:spPr>
        <p:txBody>
          <a:bodyPr>
            <a:normAutofit fontScale="90000"/>
          </a:bodyPr>
          <a:lstStyle/>
          <a:p>
            <a:r>
              <a:rPr lang="nl-BE" sz="4000" b="1" dirty="0"/>
              <a:t>Kijkvragen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4A5A099-3661-0C43-1FD5-8783765D7C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0315" y="2216004"/>
            <a:ext cx="11352212" cy="2805175"/>
          </a:xfrm>
        </p:spPr>
        <p:txBody>
          <a:bodyPr>
            <a:normAutofit fontScale="92500" lnSpcReduction="10000"/>
          </a:bodyPr>
          <a:lstStyle/>
          <a:p>
            <a:r>
              <a:rPr lang="nl-NL" sz="2800" i="1" dirty="0">
                <a:solidFill>
                  <a:srgbClr val="3C165D"/>
                </a:solidFill>
                <a:cs typeface="Calibri"/>
              </a:rPr>
              <a:t>Wat maakt “Verdraaid Goed” van:</a:t>
            </a:r>
          </a:p>
          <a:p>
            <a:endParaRPr lang="nl-BE" sz="2800" i="1" dirty="0">
              <a:solidFill>
                <a:srgbClr val="3C165D"/>
              </a:solidFill>
              <a:cs typeface="Calibri"/>
            </a:endParaRPr>
          </a:p>
          <a:p>
            <a:pPr marL="457200" indent="-457200">
              <a:buFont typeface="+mj-lt"/>
              <a:buAutoNum type="arabicPeriod"/>
            </a:pPr>
            <a:r>
              <a:rPr lang="nl-BE" sz="2800" i="1" dirty="0">
                <a:solidFill>
                  <a:srgbClr val="3C165D"/>
                </a:solidFill>
                <a:cs typeface="Calibri"/>
              </a:rPr>
              <a:t>Glazen deur van een wasmachine?</a:t>
            </a:r>
          </a:p>
          <a:p>
            <a:pPr marL="457200" indent="-457200">
              <a:buFont typeface="+mj-lt"/>
              <a:buAutoNum type="arabicPeriod"/>
            </a:pPr>
            <a:r>
              <a:rPr lang="nl-BE" sz="2800" i="1" dirty="0">
                <a:solidFill>
                  <a:srgbClr val="3C165D"/>
                </a:solidFill>
                <a:cs typeface="Calibri"/>
              </a:rPr>
              <a:t>Kastdeurtjes uit postkantoren?</a:t>
            </a:r>
          </a:p>
          <a:p>
            <a:pPr marL="457200" indent="-457200">
              <a:buFont typeface="+mj-lt"/>
              <a:buAutoNum type="arabicPeriod"/>
            </a:pPr>
            <a:r>
              <a:rPr lang="nl-BE" sz="2800" i="1" dirty="0">
                <a:solidFill>
                  <a:srgbClr val="3C165D"/>
                </a:solidFill>
                <a:cs typeface="Calibri"/>
              </a:rPr>
              <a:t>Ventilatieroosters van computers?</a:t>
            </a:r>
          </a:p>
          <a:p>
            <a:pPr marL="457200" indent="-457200">
              <a:buFont typeface="+mj-lt"/>
              <a:buAutoNum type="arabicPeriod"/>
            </a:pPr>
            <a:r>
              <a:rPr lang="nl-BE" sz="2800" i="1" dirty="0">
                <a:solidFill>
                  <a:srgbClr val="3C165D"/>
                </a:solidFill>
                <a:cs typeface="Calibri"/>
              </a:rPr>
              <a:t>Afgekeurde verpakkingen van karton?</a:t>
            </a:r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489301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ECE6E20-B371-4053-BD8D-E4964C93B2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9738" y="1303574"/>
            <a:ext cx="11340000" cy="1147229"/>
          </a:xfrm>
        </p:spPr>
        <p:txBody>
          <a:bodyPr/>
          <a:lstStyle/>
          <a:p>
            <a:r>
              <a:rPr lang="en-US" sz="3200" i="1" dirty="0"/>
              <a:t>Bio-</a:t>
            </a:r>
            <a:r>
              <a:rPr lang="en-US" sz="3200" i="1" dirty="0" err="1"/>
              <a:t>economie</a:t>
            </a:r>
            <a:r>
              <a:rPr lang="en-US" sz="3200" i="1" dirty="0"/>
              <a:t>: </a:t>
            </a:r>
            <a:r>
              <a:rPr lang="en-US" sz="3200" i="1" dirty="0" err="1"/>
              <a:t>planeetvriendelijke</a:t>
            </a:r>
            <a:r>
              <a:rPr lang="en-US" sz="3200" i="1" dirty="0"/>
              <a:t> </a:t>
            </a:r>
            <a:r>
              <a:rPr lang="en-US" sz="3200" i="1" dirty="0" err="1"/>
              <a:t>consumptie</a:t>
            </a:r>
            <a:r>
              <a:rPr lang="en-US" sz="3200" i="1" dirty="0"/>
              <a:t> q</a:t>
            </a:r>
            <a:r>
              <a:rPr lang="en-GB" sz="3200" i="1" dirty="0" err="1"/>
              <a:t>uiz</a:t>
            </a:r>
            <a:endParaRPr lang="en-GB" sz="3200" i="1" dirty="0"/>
          </a:p>
        </p:txBody>
      </p:sp>
    </p:spTree>
    <p:extLst>
      <p:ext uri="{BB962C8B-B14F-4D97-AF65-F5344CB8AC3E}">
        <p14:creationId xmlns:p14="http://schemas.microsoft.com/office/powerpoint/2010/main" val="30175419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539775"/>
            <a:ext cx="11340000" cy="900000"/>
          </a:xfrm>
        </p:spPr>
        <p:txBody>
          <a:bodyPr>
            <a:normAutofit/>
          </a:bodyPr>
          <a:lstStyle/>
          <a:p>
            <a:r>
              <a:rPr lang="en-US" sz="4000" b="1" dirty="0" err="1"/>
              <a:t>Introductie</a:t>
            </a:r>
            <a:r>
              <a:rPr lang="en-US" sz="4000" b="1" dirty="0"/>
              <a:t> in de bio-</a:t>
            </a:r>
            <a:r>
              <a:rPr lang="en-US" sz="4000" b="1" dirty="0" err="1"/>
              <a:t>economie</a:t>
            </a:r>
            <a:endParaRPr lang="en-GB" sz="4000" b="1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2402BA8-1DCB-4E95-8B9C-7C82FB2BF9DF}"/>
              </a:ext>
            </a:extLst>
          </p:cNvPr>
          <p:cNvSpPr/>
          <p:nvPr/>
        </p:nvSpPr>
        <p:spPr>
          <a:xfrm>
            <a:off x="451950" y="2691052"/>
            <a:ext cx="10631944" cy="3240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spcBef>
                <a:spcPts val="105"/>
              </a:spcBef>
              <a:spcAft>
                <a:spcPts val="800"/>
              </a:spcAft>
              <a:buSzPts val="1100"/>
              <a:tabLst>
                <a:tab pos="658495" algn="l"/>
              </a:tabLst>
            </a:pPr>
            <a:r>
              <a:rPr lang="nl-NL" sz="2800" i="1" dirty="0">
                <a:solidFill>
                  <a:srgbClr val="3C165D"/>
                </a:solidFill>
                <a:cs typeface="Calibri"/>
              </a:rPr>
              <a:t>Vraag 1: Wat betekent het woord 'bio' als we het hebben over een bio-product?</a:t>
            </a:r>
            <a:endParaRPr lang="nl-BE" sz="2800" i="1" dirty="0">
              <a:solidFill>
                <a:srgbClr val="3C165D"/>
              </a:solidFill>
              <a:cs typeface="Calibri"/>
            </a:endParaRPr>
          </a:p>
          <a:p>
            <a:pPr marL="356870" lvl="3" indent="-344805">
              <a:lnSpc>
                <a:spcPct val="150000"/>
              </a:lnSpc>
              <a:spcBef>
                <a:spcPts val="335"/>
              </a:spcBef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nl-NL" sz="2000" dirty="0">
                <a:solidFill>
                  <a:srgbClr val="3C165D"/>
                </a:solidFill>
                <a:cs typeface="Calibri"/>
              </a:rPr>
              <a:t>Dat het product makkelijk te recyclen is</a:t>
            </a:r>
            <a:endParaRPr lang="nl-BE" sz="2000" dirty="0">
              <a:solidFill>
                <a:srgbClr val="3C165D"/>
              </a:solidFill>
              <a:cs typeface="Calibri"/>
            </a:endParaRPr>
          </a:p>
          <a:p>
            <a:pPr marL="356870" lvl="3" indent="-344805">
              <a:lnSpc>
                <a:spcPct val="150000"/>
              </a:lnSpc>
              <a:spcBef>
                <a:spcPts val="340"/>
              </a:spcBef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nl-NL" sz="2000" dirty="0">
                <a:solidFill>
                  <a:srgbClr val="3C165D"/>
                </a:solidFill>
                <a:cs typeface="Calibri"/>
              </a:rPr>
              <a:t>Dat het product te composteren is</a:t>
            </a:r>
            <a:endParaRPr lang="nl-BE" sz="2000" dirty="0">
              <a:solidFill>
                <a:srgbClr val="3C165D"/>
              </a:solidFill>
              <a:cs typeface="Calibri"/>
            </a:endParaRPr>
          </a:p>
          <a:p>
            <a:pPr marL="356870" lvl="3" indent="-344805">
              <a:lnSpc>
                <a:spcPct val="150000"/>
              </a:lnSpc>
              <a:spcBef>
                <a:spcPts val="10"/>
              </a:spcBef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nl-NL" sz="2000" dirty="0">
                <a:solidFill>
                  <a:srgbClr val="3C165D"/>
                </a:solidFill>
                <a:cs typeface="Calibri"/>
              </a:rPr>
              <a:t>Dat het product gemaakt is van fossiele grondstoffen</a:t>
            </a:r>
            <a:endParaRPr lang="nl-BE" sz="2000" dirty="0">
              <a:solidFill>
                <a:srgbClr val="3C165D"/>
              </a:solidFill>
              <a:cs typeface="Calibri"/>
            </a:endParaRPr>
          </a:p>
          <a:p>
            <a:pPr marL="356870" lvl="3" indent="-344805">
              <a:lnSpc>
                <a:spcPct val="150000"/>
              </a:lnSpc>
              <a:spcBef>
                <a:spcPts val="5"/>
              </a:spcBef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nl-NL" sz="2000" dirty="0">
                <a:solidFill>
                  <a:srgbClr val="3C165D"/>
                </a:solidFill>
                <a:cs typeface="Calibri"/>
              </a:rPr>
              <a:t>Dat het product is gemaakt van hernieuwbare grondstoffen</a:t>
            </a:r>
            <a:endParaRPr lang="nl-BE" sz="2000" dirty="0">
              <a:solidFill>
                <a:srgbClr val="3C165D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472495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C111ACE9-1E96-4515-AAEC-D44DB2DBB9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1950" y="539775"/>
            <a:ext cx="11340000" cy="900000"/>
          </a:xfrm>
        </p:spPr>
        <p:txBody>
          <a:bodyPr>
            <a:normAutofit/>
          </a:bodyPr>
          <a:lstStyle/>
          <a:p>
            <a:r>
              <a:rPr lang="en-US" sz="4000" b="1" dirty="0" err="1"/>
              <a:t>Introductie</a:t>
            </a:r>
            <a:r>
              <a:rPr lang="en-US" sz="4000" b="1" dirty="0"/>
              <a:t> in de bio-</a:t>
            </a:r>
            <a:r>
              <a:rPr lang="en-US" sz="4000" b="1" dirty="0" err="1"/>
              <a:t>economie</a:t>
            </a:r>
            <a:endParaRPr lang="en-GB" sz="4000" b="1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96201A-F87A-4C91-9FD0-CB47F1BE5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BioBeo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154381D-6D90-3F55-E627-C2DAB68C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2402BA8-1DCB-4E95-8B9C-7C82FB2BF9DF}"/>
              </a:ext>
            </a:extLst>
          </p:cNvPr>
          <p:cNvSpPr/>
          <p:nvPr/>
        </p:nvSpPr>
        <p:spPr>
          <a:xfrm>
            <a:off x="451950" y="2691052"/>
            <a:ext cx="10631944" cy="32243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07000"/>
              </a:lnSpc>
              <a:spcBef>
                <a:spcPts val="105"/>
              </a:spcBef>
              <a:spcAft>
                <a:spcPts val="800"/>
              </a:spcAft>
              <a:buSzPts val="1100"/>
              <a:tabLst>
                <a:tab pos="658495" algn="l"/>
              </a:tabLst>
            </a:pPr>
            <a:r>
              <a:rPr lang="nl-NL" sz="2800" i="1" dirty="0">
                <a:solidFill>
                  <a:srgbClr val="3C165D"/>
                </a:solidFill>
                <a:cs typeface="Calibri"/>
              </a:rPr>
              <a:t>Vraag 2: Wat is de </a:t>
            </a:r>
            <a:r>
              <a:rPr lang="nl-NL" sz="2800" b="1" i="1" dirty="0">
                <a:solidFill>
                  <a:srgbClr val="3C165D"/>
                </a:solidFill>
                <a:cs typeface="Calibri"/>
              </a:rPr>
              <a:t>beste</a:t>
            </a:r>
            <a:r>
              <a:rPr lang="nl-NL" sz="2800" i="1" dirty="0">
                <a:solidFill>
                  <a:srgbClr val="3C165D"/>
                </a:solidFill>
                <a:cs typeface="Calibri"/>
              </a:rPr>
              <a:t> omschrijving van een </a:t>
            </a:r>
            <a:r>
              <a:rPr lang="nl-NL" sz="2800" i="1" dirty="0" err="1">
                <a:solidFill>
                  <a:srgbClr val="3C165D"/>
                </a:solidFill>
                <a:cs typeface="Calibri"/>
              </a:rPr>
              <a:t>biobased</a:t>
            </a:r>
            <a:r>
              <a:rPr lang="nl-NL" sz="2800" i="1" dirty="0">
                <a:solidFill>
                  <a:srgbClr val="3C165D"/>
                </a:solidFill>
                <a:cs typeface="Calibri"/>
              </a:rPr>
              <a:t> economie?</a:t>
            </a:r>
            <a:endParaRPr lang="nl-BE" sz="2800" i="1" dirty="0">
              <a:solidFill>
                <a:srgbClr val="3C165D"/>
              </a:solidFill>
              <a:cs typeface="Calibri"/>
            </a:endParaRPr>
          </a:p>
          <a:p>
            <a:pPr marL="356870" lvl="3" indent="-344805">
              <a:lnSpc>
                <a:spcPct val="150000"/>
              </a:lnSpc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nl-NL" sz="2000" dirty="0">
                <a:solidFill>
                  <a:srgbClr val="3C165D"/>
                </a:solidFill>
                <a:cs typeface="Calibri"/>
              </a:rPr>
              <a:t>Een economie die niet meer volledig afhankelijk is van fossiele grondstoffen</a:t>
            </a:r>
            <a:endParaRPr lang="nl-BE" sz="2000" dirty="0">
              <a:solidFill>
                <a:srgbClr val="3C165D"/>
              </a:solidFill>
              <a:cs typeface="Calibri"/>
            </a:endParaRPr>
          </a:p>
          <a:p>
            <a:pPr marL="356870" lvl="3" indent="-344805">
              <a:lnSpc>
                <a:spcPct val="150000"/>
              </a:lnSpc>
              <a:spcBef>
                <a:spcPts val="5"/>
              </a:spcBef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nl-NL" sz="2000" dirty="0">
                <a:solidFill>
                  <a:srgbClr val="3C165D"/>
                </a:solidFill>
                <a:cs typeface="Calibri"/>
              </a:rPr>
              <a:t>Een economie die draait op biomassa als grondstof</a:t>
            </a:r>
            <a:endParaRPr lang="nl-BE" sz="2000" dirty="0">
              <a:solidFill>
                <a:srgbClr val="3C165D"/>
              </a:solidFill>
              <a:cs typeface="Calibri"/>
            </a:endParaRPr>
          </a:p>
          <a:p>
            <a:pPr marL="356870" lvl="3" indent="-344805">
              <a:lnSpc>
                <a:spcPct val="150000"/>
              </a:lnSpc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nl-NL" sz="2000" dirty="0">
                <a:solidFill>
                  <a:srgbClr val="3C165D"/>
                </a:solidFill>
                <a:cs typeface="Calibri"/>
              </a:rPr>
              <a:t>Een economie die volledig circulair is</a:t>
            </a:r>
            <a:endParaRPr lang="nl-BE" sz="2000" dirty="0">
              <a:solidFill>
                <a:srgbClr val="3C165D"/>
              </a:solidFill>
              <a:cs typeface="Calibri"/>
            </a:endParaRPr>
          </a:p>
          <a:p>
            <a:pPr marL="356870" lvl="3" indent="-344805">
              <a:lnSpc>
                <a:spcPct val="150000"/>
              </a:lnSpc>
              <a:spcAft>
                <a:spcPts val="800"/>
              </a:spcAft>
              <a:buSzPct val="125000"/>
              <a:buFont typeface="Calibri" panose="020F0502020204030204" pitchFamily="34" charset="0"/>
              <a:buAutoNum type="alphaUcPeriod"/>
              <a:tabLst>
                <a:tab pos="357505" algn="l"/>
              </a:tabLst>
            </a:pPr>
            <a:r>
              <a:rPr lang="nl-NL" sz="2000" dirty="0">
                <a:solidFill>
                  <a:srgbClr val="3C165D"/>
                </a:solidFill>
                <a:cs typeface="Calibri"/>
              </a:rPr>
              <a:t>Een economie waarin we alleen energie opwekken via zonnepanelen </a:t>
            </a:r>
            <a:br>
              <a:rPr lang="nl-NL" sz="2000" dirty="0">
                <a:solidFill>
                  <a:srgbClr val="3C165D"/>
                </a:solidFill>
                <a:cs typeface="Calibri"/>
              </a:rPr>
            </a:br>
            <a:r>
              <a:rPr lang="nl-NL" sz="2000" dirty="0">
                <a:solidFill>
                  <a:srgbClr val="3C165D"/>
                </a:solidFill>
                <a:cs typeface="Calibri"/>
              </a:rPr>
              <a:t>en windmolens</a:t>
            </a:r>
            <a:endParaRPr lang="nl-BE" sz="2000" dirty="0">
              <a:solidFill>
                <a:srgbClr val="3C165D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57587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faultSectionNames xmlns="a88ec169-906e-4370-9640-4e5c35bb318a" xsi:nil="true"/>
    <LMS_Mappings xmlns="a88ec169-906e-4370-9640-4e5c35bb318a" xsi:nil="true"/>
    <Invited_Teachers xmlns="a88ec169-906e-4370-9640-4e5c35bb318a" xsi:nil="true"/>
    <NotebookType xmlns="a88ec169-906e-4370-9640-4e5c35bb318a" xsi:nil="true"/>
    <Teachers xmlns="a88ec169-906e-4370-9640-4e5c35bb318a">
      <UserInfo>
        <DisplayName/>
        <AccountId xsi:nil="true"/>
        <AccountType/>
      </UserInfo>
    </Teachers>
    <Student_Groups xmlns="a88ec169-906e-4370-9640-4e5c35bb318a">
      <UserInfo>
        <DisplayName/>
        <AccountId xsi:nil="true"/>
        <AccountType/>
      </UserInfo>
    </Student_Groups>
    <Teams_Channel_Section_Location xmlns="a88ec169-906e-4370-9640-4e5c35bb318a" xsi:nil="true"/>
    <TeamsChannelId xmlns="a88ec169-906e-4370-9640-4e5c35bb318a" xsi:nil="true"/>
    <Invited_Students xmlns="a88ec169-906e-4370-9640-4e5c35bb318a" xsi:nil="true"/>
    <Students xmlns="a88ec169-906e-4370-9640-4e5c35bb318a">
      <UserInfo>
        <DisplayName/>
        <AccountId xsi:nil="true"/>
        <AccountType/>
      </UserInfo>
    </Students>
    <Math_Settings xmlns="a88ec169-906e-4370-9640-4e5c35bb318a" xsi:nil="true"/>
    <_activity xmlns="a88ec169-906e-4370-9640-4e5c35bb318a" xsi:nil="true"/>
    <AppVersion xmlns="a88ec169-906e-4370-9640-4e5c35bb318a" xsi:nil="true"/>
    <IsNotebookLocked xmlns="a88ec169-906e-4370-9640-4e5c35bb318a" xsi:nil="true"/>
    <FolderType xmlns="a88ec169-906e-4370-9640-4e5c35bb318a" xsi:nil="true"/>
    <Distribution_Groups xmlns="a88ec169-906e-4370-9640-4e5c35bb318a" xsi:nil="true"/>
    <Templates xmlns="a88ec169-906e-4370-9640-4e5c35bb318a" xsi:nil="true"/>
    <Self_Registration_Enabled xmlns="a88ec169-906e-4370-9640-4e5c35bb318a" xsi:nil="true"/>
    <Has_Teacher_Only_SectionGroup xmlns="a88ec169-906e-4370-9640-4e5c35bb318a" xsi:nil="true"/>
    <CultureName xmlns="a88ec169-906e-4370-9640-4e5c35bb318a" xsi:nil="true"/>
    <Is_Collaboration_Space_Locked xmlns="a88ec169-906e-4370-9640-4e5c35bb318a" xsi:nil="true"/>
    <Owner xmlns="a88ec169-906e-4370-9640-4e5c35bb318a">
      <UserInfo>
        <DisplayName/>
        <AccountId xsi:nil="true"/>
        <AccountType/>
      </UserInfo>
    </Owner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787E0A82270E447ABB149B18B708FB7" ma:contentTypeVersion="36" ma:contentTypeDescription="Een nieuw document maken." ma:contentTypeScope="" ma:versionID="4762e01c9c574f5cf5f549628ef7bb2c">
  <xsd:schema xmlns:xsd="http://www.w3.org/2001/XMLSchema" xmlns:xs="http://www.w3.org/2001/XMLSchema" xmlns:p="http://schemas.microsoft.com/office/2006/metadata/properties" xmlns:ns3="38e4c7b3-876e-4986-a76a-b175cc053150" xmlns:ns4="a88ec169-906e-4370-9640-4e5c35bb318a" targetNamespace="http://schemas.microsoft.com/office/2006/metadata/properties" ma:root="true" ma:fieldsID="4d32e838c27ecb4e6a0d5aa72891b152" ns3:_="" ns4:_="">
    <xsd:import namespace="38e4c7b3-876e-4986-a76a-b175cc053150"/>
    <xsd:import namespace="a88ec169-906e-4370-9640-4e5c35bb318a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DateTaken" minOccurs="0"/>
                <xsd:element ref="ns4:MediaServiceLocation" minOccurs="0"/>
                <xsd:element ref="ns4:NotebookType" minOccurs="0"/>
                <xsd:element ref="ns4:FolderType" minOccurs="0"/>
                <xsd:element ref="ns4:CultureName" minOccurs="0"/>
                <xsd:element ref="ns4:AppVersion" minOccurs="0"/>
                <xsd:element ref="ns4:TeamsChannelId" minOccurs="0"/>
                <xsd:element ref="ns4:Owner" minOccurs="0"/>
                <xsd:element ref="ns4:Math_Settings" minOccurs="0"/>
                <xsd:element ref="ns4:DefaultSectionNames" minOccurs="0"/>
                <xsd:element ref="ns4:Templates" minOccurs="0"/>
                <xsd:element ref="ns4:Teachers" minOccurs="0"/>
                <xsd:element ref="ns4:Students" minOccurs="0"/>
                <xsd:element ref="ns4:Student_Groups" minOccurs="0"/>
                <xsd:element ref="ns4:Distribution_Groups" minOccurs="0"/>
                <xsd:element ref="ns4:LMS_Mappings" minOccurs="0"/>
                <xsd:element ref="ns4:Invited_Teachers" minOccurs="0"/>
                <xsd:element ref="ns4:Invited_Students" minOccurs="0"/>
                <xsd:element ref="ns4:Self_Registration_Enabled" minOccurs="0"/>
                <xsd:element ref="ns4:Has_Teacher_Only_SectionGroup" minOccurs="0"/>
                <xsd:element ref="ns4:Is_Collaboration_Space_Locked" minOccurs="0"/>
                <xsd:element ref="ns4:IsNotebookLocked" minOccurs="0"/>
                <xsd:element ref="ns4:MediaServiceGenerationTime" minOccurs="0"/>
                <xsd:element ref="ns4:MediaServiceEventHashCode" minOccurs="0"/>
                <xsd:element ref="ns4:Teams_Channel_Section_Location" minOccurs="0"/>
                <xsd:element ref="ns4:MediaServiceAutoKeyPoints" minOccurs="0"/>
                <xsd:element ref="ns4:MediaServiceKeyPoints" minOccurs="0"/>
                <xsd:element ref="ns4:MediaLengthInSeconds" minOccurs="0"/>
                <xsd:element ref="ns4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e4c7b3-876e-4986-a76a-b175cc05315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88ec169-906e-4370-9640-4e5c35bb318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NotebookType" ma:index="17" nillable="true" ma:displayName="Notebook Type" ma:internalName="NotebookType">
      <xsd:simpleType>
        <xsd:restriction base="dms:Text"/>
      </xsd:simpleType>
    </xsd:element>
    <xsd:element name="FolderType" ma:index="18" nillable="true" ma:displayName="Folder Type" ma:internalName="FolderType">
      <xsd:simpleType>
        <xsd:restriction base="dms:Text"/>
      </xsd:simpleType>
    </xsd:element>
    <xsd:element name="CultureName" ma:index="19" nillable="true" ma:displayName="Culture Name" ma:internalName="CultureName">
      <xsd:simpleType>
        <xsd:restriction base="dms:Text"/>
      </xsd:simpleType>
    </xsd:element>
    <xsd:element name="AppVersion" ma:index="20" nillable="true" ma:displayName="App Version" ma:internalName="AppVersion">
      <xsd:simpleType>
        <xsd:restriction base="dms:Text"/>
      </xsd:simpleType>
    </xsd:element>
    <xsd:element name="TeamsChannelId" ma:index="21" nillable="true" ma:displayName="Teams Channel Id" ma:internalName="TeamsChannelId">
      <xsd:simpleType>
        <xsd:restriction base="dms:Text"/>
      </xsd:simpleType>
    </xsd:element>
    <xsd:element name="Owner" ma:index="22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ath_Settings" ma:index="23" nillable="true" ma:displayName="Math Settings" ma:internalName="Math_Settings">
      <xsd:simpleType>
        <xsd:restriction base="dms:Text"/>
      </xsd:simpleType>
    </xsd:element>
    <xsd:element name="DefaultSectionNames" ma:index="24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25" nillable="true" ma:displayName="Templates" ma:internalName="Templates">
      <xsd:simpleType>
        <xsd:restriction base="dms:Note">
          <xsd:maxLength value="255"/>
        </xsd:restriction>
      </xsd:simpleType>
    </xsd:element>
    <xsd:element name="Teachers" ma:index="26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27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28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istribution_Groups" ma:index="29" nillable="true" ma:displayName="Distribution Groups" ma:internalName="Distribution_Groups">
      <xsd:simpleType>
        <xsd:restriction base="dms:Note">
          <xsd:maxLength value="255"/>
        </xsd:restriction>
      </xsd:simpleType>
    </xsd:element>
    <xsd:element name="LMS_Mappings" ma:index="30" nillable="true" ma:displayName="LMS Mappings" ma:internalName="LMS_Mappings">
      <xsd:simpleType>
        <xsd:restriction base="dms:Note">
          <xsd:maxLength value="255"/>
        </xsd:restriction>
      </xsd:simpleType>
    </xsd:element>
    <xsd:element name="Invited_Teachers" ma:index="31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32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33" nillable="true" ma:displayName="Self Registration Enabled" ma:internalName="Self_Registration_Enabled">
      <xsd:simpleType>
        <xsd:restriction base="dms:Boolean"/>
      </xsd:simpleType>
    </xsd:element>
    <xsd:element name="Has_Teacher_Only_SectionGroup" ma:index="34" nillable="true" ma:displayName="Has Teacher Only SectionGroup" ma:internalName="Has_Teacher_Only_SectionGroup">
      <xsd:simpleType>
        <xsd:restriction base="dms:Boolean"/>
      </xsd:simpleType>
    </xsd:element>
    <xsd:element name="Is_Collaboration_Space_Locked" ma:index="35" nillable="true" ma:displayName="Is Collaboration Space Locked" ma:internalName="Is_Collaboration_Space_Locked">
      <xsd:simpleType>
        <xsd:restriction base="dms:Boolean"/>
      </xsd:simpleType>
    </xsd:element>
    <xsd:element name="IsNotebookLocked" ma:index="36" nillable="true" ma:displayName="Is Notebook Locked" ma:internalName="IsNotebookLocked">
      <xsd:simpleType>
        <xsd:restriction base="dms:Boolean"/>
      </xsd:simpleType>
    </xsd:element>
    <xsd:element name="MediaServiceGenerationTime" ma:index="3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8" nillable="true" ma:displayName="MediaServiceEventHashCode" ma:hidden="true" ma:internalName="MediaServiceEventHashCode" ma:readOnly="true">
      <xsd:simpleType>
        <xsd:restriction base="dms:Text"/>
      </xsd:simpleType>
    </xsd:element>
    <xsd:element name="Teams_Channel_Section_Location" ma:index="39" nillable="true" ma:displayName="Teams Channel Section Location" ma:internalName="Teams_Channel_Section_Location">
      <xsd:simpleType>
        <xsd:restriction base="dms:Text"/>
      </xsd:simpleType>
    </xsd:element>
    <xsd:element name="MediaServiceAutoKeyPoints" ma:index="4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4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42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43" nillable="true" ma:displayName="_activity" ma:hidden="true" ma:internalName="_activity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7FB17D0-351F-497A-8E47-B48658F260B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98D0EF1-E2D5-4112-915D-555845056FBC}">
  <ds:schemaRefs>
    <ds:schemaRef ds:uri="http://schemas.openxmlformats.org/package/2006/metadata/core-properties"/>
    <ds:schemaRef ds:uri="http://purl.org/dc/dcmitype/"/>
    <ds:schemaRef ds:uri="http://schemas.microsoft.com/office/2006/metadata/properties"/>
    <ds:schemaRef ds:uri="http://www.w3.org/XML/1998/namespace"/>
    <ds:schemaRef ds:uri="http://purl.org/dc/terms/"/>
    <ds:schemaRef ds:uri="38e4c7b3-876e-4986-a76a-b175cc053150"/>
    <ds:schemaRef ds:uri="http://schemas.microsoft.com/office/2006/documentManagement/types"/>
    <ds:schemaRef ds:uri="http://schemas.microsoft.com/office/infopath/2007/PartnerControls"/>
    <ds:schemaRef ds:uri="a88ec169-906e-4370-9640-4e5c35bb318a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AB84DAE0-912A-4CCF-A9AD-ABC346D1382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8e4c7b3-876e-4986-a76a-b175cc053150"/>
    <ds:schemaRef ds:uri="a88ec169-906e-4370-9640-4e5c35bb318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275</TotalTime>
  <Words>692</Words>
  <Application>Microsoft Office PowerPoint</Application>
  <PresentationFormat>Breedbeeld</PresentationFormat>
  <Paragraphs>108</Paragraphs>
  <Slides>17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bold</vt:lpstr>
      <vt:lpstr>Calibri Light</vt:lpstr>
      <vt:lpstr>Wingdings</vt:lpstr>
      <vt:lpstr>Office Theme</vt:lpstr>
      <vt:lpstr>Duurzame circulaire bio-economie: Planeetvriendelijke consumptie</vt:lpstr>
      <vt:lpstr>Introductie duurzame circulaire bio-economie</vt:lpstr>
      <vt:lpstr>Introductie duurzame circulaire bio-economie</vt:lpstr>
      <vt:lpstr>PowerPoint-presentatie</vt:lpstr>
      <vt:lpstr>Afval als herbruikbare grondstof</vt:lpstr>
      <vt:lpstr>Kijkvragen</vt:lpstr>
      <vt:lpstr>Bio-economie: planeetvriendelijke consumptie quiz</vt:lpstr>
      <vt:lpstr>Introductie in de bio-economie</vt:lpstr>
      <vt:lpstr>Introductie in de bio-economie</vt:lpstr>
      <vt:lpstr>Introductie in de bio-economie</vt:lpstr>
      <vt:lpstr>Introductie in de bio-economie</vt:lpstr>
      <vt:lpstr>Introductie in de bio-economie</vt:lpstr>
      <vt:lpstr>Introductie in de bio-economie</vt:lpstr>
      <vt:lpstr>Introductie in de bio-economie</vt:lpstr>
      <vt:lpstr>Introductie in de bio-economie</vt:lpstr>
      <vt:lpstr>Introductie in de bio-economie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Bart Hempen</dc:creator>
  <cp:lastModifiedBy>Bart Hempen</cp:lastModifiedBy>
  <cp:revision>7</cp:revision>
  <dcterms:created xsi:type="dcterms:W3CDTF">2023-06-02T08:06:54Z</dcterms:created>
  <dcterms:modified xsi:type="dcterms:W3CDTF">2024-09-24T15:01:50Z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0x0101007787E0A82270E447ABB149B18B708FB7</vt:lpwstr>
  </property>
</Properties>
</file>