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335" r:id="rId5"/>
    <p:sldId id="392" r:id="rId6"/>
    <p:sldId id="393" r:id="rId7"/>
    <p:sldId id="399" r:id="rId8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D9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91E7C0-C418-4E2C-8EA6-8E9FDFD4BD5E}" v="10" dt="2024-09-24T15:03:04.3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5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F591E7C0-C418-4E2C-8EA6-8E9FDFD4BD5E}"/>
    <pc:docChg chg="undo custSel delSld modSld">
      <pc:chgData name="Bart Hempen" userId="e1e3b119-3a59-4389-bd45-5fc5103d909c" providerId="ADAL" clId="{F591E7C0-C418-4E2C-8EA6-8E9FDFD4BD5E}" dt="2024-09-24T09:12:53.697" v="326" actId="20577"/>
      <pc:docMkLst>
        <pc:docMk/>
      </pc:docMkLst>
      <pc:sldChg chg="modSp mod">
        <pc:chgData name="Bart Hempen" userId="e1e3b119-3a59-4389-bd45-5fc5103d909c" providerId="ADAL" clId="{F591E7C0-C418-4E2C-8EA6-8E9FDFD4BD5E}" dt="2024-09-24T08:54:02.915" v="24" actId="20577"/>
        <pc:sldMkLst>
          <pc:docMk/>
          <pc:sldMk cId="2282976479" sldId="335"/>
        </pc:sldMkLst>
        <pc:spChg chg="mod">
          <ac:chgData name="Bart Hempen" userId="e1e3b119-3a59-4389-bd45-5fc5103d909c" providerId="ADAL" clId="{F591E7C0-C418-4E2C-8EA6-8E9FDFD4BD5E}" dt="2024-09-24T08:54:02.915" v="24" actId="20577"/>
          <ac:spMkLst>
            <pc:docMk/>
            <pc:sldMk cId="2282976479" sldId="335"/>
            <ac:spMk id="6" creationId="{0ECE6E20-B371-4053-BD8D-E4964C93B2A9}"/>
          </ac:spMkLst>
        </pc:spChg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589545114" sldId="340"/>
        </pc:sldMkLst>
      </pc:sldChg>
      <pc:sldChg chg="addSp modSp mod">
        <pc:chgData name="Bart Hempen" userId="e1e3b119-3a59-4389-bd45-5fc5103d909c" providerId="ADAL" clId="{F591E7C0-C418-4E2C-8EA6-8E9FDFD4BD5E}" dt="2024-09-24T08:59:21.263" v="105" actId="1076"/>
        <pc:sldMkLst>
          <pc:docMk/>
          <pc:sldMk cId="3277489080" sldId="392"/>
        </pc:sldMkLst>
        <pc:spChg chg="mod">
          <ac:chgData name="Bart Hempen" userId="e1e3b119-3a59-4389-bd45-5fc5103d909c" providerId="ADAL" clId="{F591E7C0-C418-4E2C-8EA6-8E9FDFD4BD5E}" dt="2024-09-24T08:59:21.263" v="105" actId="1076"/>
          <ac:spMkLst>
            <pc:docMk/>
            <pc:sldMk cId="3277489080" sldId="392"/>
            <ac:spMk id="4" creationId="{0495F980-119B-4000-0400-56C1E05A6897}"/>
          </ac:spMkLst>
        </pc:spChg>
        <pc:spChg chg="mod">
          <ac:chgData name="Bart Hempen" userId="e1e3b119-3a59-4389-bd45-5fc5103d909c" providerId="ADAL" clId="{F591E7C0-C418-4E2C-8EA6-8E9FDFD4BD5E}" dt="2024-09-24T08:54:31.940" v="37" actId="6549"/>
          <ac:spMkLst>
            <pc:docMk/>
            <pc:sldMk cId="3277489080" sldId="392"/>
            <ac:spMk id="13" creationId="{C111ACE9-1E96-4515-AAEC-D44DB2DBB9FF}"/>
          </ac:spMkLst>
        </pc:spChg>
        <pc:picChg chg="add mod modCrop">
          <ac:chgData name="Bart Hempen" userId="e1e3b119-3a59-4389-bd45-5fc5103d909c" providerId="ADAL" clId="{F591E7C0-C418-4E2C-8EA6-8E9FDFD4BD5E}" dt="2024-09-24T08:59:14.221" v="104" actId="1076"/>
          <ac:picMkLst>
            <pc:docMk/>
            <pc:sldMk cId="3277489080" sldId="392"/>
            <ac:picMk id="5" creationId="{F9061C92-8245-4871-BFDB-EBB620E76A57}"/>
          </ac:picMkLst>
        </pc:picChg>
      </pc:sldChg>
      <pc:sldChg chg="addSp delSp modSp mod">
        <pc:chgData name="Bart Hempen" userId="e1e3b119-3a59-4389-bd45-5fc5103d909c" providerId="ADAL" clId="{F591E7C0-C418-4E2C-8EA6-8E9FDFD4BD5E}" dt="2024-09-24T09:02:35.907" v="155" actId="1076"/>
        <pc:sldMkLst>
          <pc:docMk/>
          <pc:sldMk cId="1318675172" sldId="393"/>
        </pc:sldMkLst>
        <pc:spChg chg="mod">
          <ac:chgData name="Bart Hempen" userId="e1e3b119-3a59-4389-bd45-5fc5103d909c" providerId="ADAL" clId="{F591E7C0-C418-4E2C-8EA6-8E9FDFD4BD5E}" dt="2024-09-24T09:02:35.907" v="155" actId="1076"/>
          <ac:spMkLst>
            <pc:docMk/>
            <pc:sldMk cId="1318675172" sldId="393"/>
            <ac:spMk id="4" creationId="{0495F980-119B-4000-0400-56C1E05A6897}"/>
          </ac:spMkLst>
        </pc:spChg>
        <pc:spChg chg="mod">
          <ac:chgData name="Bart Hempen" userId="e1e3b119-3a59-4389-bd45-5fc5103d909c" providerId="ADAL" clId="{F591E7C0-C418-4E2C-8EA6-8E9FDFD4BD5E}" dt="2024-09-24T09:00:58.346" v="131" actId="20577"/>
          <ac:spMkLst>
            <pc:docMk/>
            <pc:sldMk cId="1318675172" sldId="393"/>
            <ac:spMk id="13" creationId="{C111ACE9-1E96-4515-AAEC-D44DB2DBB9FF}"/>
          </ac:spMkLst>
        </pc:spChg>
        <pc:picChg chg="add del mod">
          <ac:chgData name="Bart Hempen" userId="e1e3b119-3a59-4389-bd45-5fc5103d909c" providerId="ADAL" clId="{F591E7C0-C418-4E2C-8EA6-8E9FDFD4BD5E}" dt="2024-09-24T09:02:04.795" v="147" actId="478"/>
          <ac:picMkLst>
            <pc:docMk/>
            <pc:sldMk cId="1318675172" sldId="393"/>
            <ac:picMk id="5" creationId="{46403F23-DD45-5C86-340D-DDD33FF5C25E}"/>
          </ac:picMkLst>
        </pc:picChg>
        <pc:picChg chg="add mod">
          <ac:chgData name="Bart Hempen" userId="e1e3b119-3a59-4389-bd45-5fc5103d909c" providerId="ADAL" clId="{F591E7C0-C418-4E2C-8EA6-8E9FDFD4BD5E}" dt="2024-09-24T09:02:28.808" v="153" actId="1076"/>
          <ac:picMkLst>
            <pc:docMk/>
            <pc:sldMk cId="1318675172" sldId="393"/>
            <ac:picMk id="7" creationId="{53C3C83A-6BFB-3A0F-E0BD-5EE0FDAC38D9}"/>
          </ac:picMkLst>
        </pc:picChg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873242870" sldId="394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4038637862" sldId="395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687280857" sldId="396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4009580572" sldId="397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814132053" sldId="398"/>
        </pc:sldMkLst>
      </pc:sldChg>
      <pc:sldChg chg="addSp delSp modSp mod">
        <pc:chgData name="Bart Hempen" userId="e1e3b119-3a59-4389-bd45-5fc5103d909c" providerId="ADAL" clId="{F591E7C0-C418-4E2C-8EA6-8E9FDFD4BD5E}" dt="2024-09-24T09:12:53.697" v="326" actId="20577"/>
        <pc:sldMkLst>
          <pc:docMk/>
          <pc:sldMk cId="1997952685" sldId="399"/>
        </pc:sldMkLst>
        <pc:spChg chg="mod">
          <ac:chgData name="Bart Hempen" userId="e1e3b119-3a59-4389-bd45-5fc5103d909c" providerId="ADAL" clId="{F591E7C0-C418-4E2C-8EA6-8E9FDFD4BD5E}" dt="2024-09-24T09:12:53.697" v="326" actId="20577"/>
          <ac:spMkLst>
            <pc:docMk/>
            <pc:sldMk cId="1997952685" sldId="399"/>
            <ac:spMk id="4" creationId="{89EBF5DE-8FEC-D165-6013-27915797D96D}"/>
          </ac:spMkLst>
        </pc:spChg>
        <pc:spChg chg="add del mod">
          <ac:chgData name="Bart Hempen" userId="e1e3b119-3a59-4389-bd45-5fc5103d909c" providerId="ADAL" clId="{F591E7C0-C418-4E2C-8EA6-8E9FDFD4BD5E}" dt="2024-09-24T09:07:09.360" v="237" actId="478"/>
          <ac:spMkLst>
            <pc:docMk/>
            <pc:sldMk cId="1997952685" sldId="399"/>
            <ac:spMk id="7" creationId="{0A7555D5-BEEB-402C-BDCE-987FE1A3385A}"/>
          </ac:spMkLst>
        </pc:spChg>
        <pc:spChg chg="mod">
          <ac:chgData name="Bart Hempen" userId="e1e3b119-3a59-4389-bd45-5fc5103d909c" providerId="ADAL" clId="{F591E7C0-C418-4E2C-8EA6-8E9FDFD4BD5E}" dt="2024-09-24T09:11:08.539" v="313" actId="1076"/>
          <ac:spMkLst>
            <pc:docMk/>
            <pc:sldMk cId="1997952685" sldId="399"/>
            <ac:spMk id="13" creationId="{C111ACE9-1E96-4515-AAEC-D44DB2DBB9FF}"/>
          </ac:spMkLst>
        </pc:spChg>
        <pc:picChg chg="del">
          <ac:chgData name="Bart Hempen" userId="e1e3b119-3a59-4389-bd45-5fc5103d909c" providerId="ADAL" clId="{F591E7C0-C418-4E2C-8EA6-8E9FDFD4BD5E}" dt="2024-09-24T09:05:26.600" v="176" actId="478"/>
          <ac:picMkLst>
            <pc:docMk/>
            <pc:sldMk cId="1997952685" sldId="399"/>
            <ac:picMk id="5" creationId="{9A5A32F0-D748-85F3-0193-610F0E412D16}"/>
          </ac:picMkLst>
        </pc:picChg>
        <pc:picChg chg="del">
          <ac:chgData name="Bart Hempen" userId="e1e3b119-3a59-4389-bd45-5fc5103d909c" providerId="ADAL" clId="{F591E7C0-C418-4E2C-8EA6-8E9FDFD4BD5E}" dt="2024-09-24T09:05:25.569" v="175" actId="478"/>
          <ac:picMkLst>
            <pc:docMk/>
            <pc:sldMk cId="1997952685" sldId="399"/>
            <ac:picMk id="6" creationId="{48C0A717-29C6-1E47-4C14-FA8BC139744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BE17B-B282-4141-A1BD-53DC703EA41C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284A7-7EAF-4537-8DD7-872FFDA351D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85760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&amp;esrc=s&amp;source=web&amp;cd&amp;cad=rja&amp;uact=8&amp;ved=2ahUKEwiJ6KeT2rD_AhUhhf0HHWyfAKsQFnoECAgQAQ&amp;url=https%3A%2F%2Fapps.apple.com%2Fnl%2Fapp%2Fobsidentify%2Fid1464543488&amp;usg=AOvVaw0cQXZ-fEDySnqyisyhIwuZ" TargetMode="External"/><Relationship Id="rId2" Type="http://schemas.openxmlformats.org/officeDocument/2006/relationships/hyperlink" Target="https://play.google.com/store/apps/details?id=org.observation.obsidentify&amp;hl=en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nl-NL" sz="3200" dirty="0"/>
              <a:t>Buiten leren: leren van de natuur</a:t>
            </a:r>
            <a:endParaRPr lang="en-GB" noProof="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Les 3</a:t>
            </a:r>
            <a:endParaRPr lang="en-GB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/>
              <a:t>Wat is </a:t>
            </a:r>
            <a:r>
              <a:rPr lang="en-US" sz="4000" b="1" dirty="0" err="1"/>
              <a:t>Biodiversiteit</a:t>
            </a:r>
            <a:r>
              <a:rPr lang="en-US" sz="4000" b="1" dirty="0"/>
              <a:t>?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0495F980-119B-4000-0400-56C1E05A6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3420569"/>
            <a:ext cx="11352212" cy="2425991"/>
          </a:xfrm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Biodiversiteit is een samentrekking van "biologische diversiteit". </a:t>
            </a:r>
          </a:p>
          <a:p>
            <a:r>
              <a:rPr lang="nl-NL" dirty="0">
                <a:solidFill>
                  <a:schemeClr val="tx2"/>
                </a:solidFill>
              </a:rPr>
              <a:t>Met biodiversiteit wordt de diversiteit aan levende organismen in een bepaald gebied bedoeld. </a:t>
            </a:r>
          </a:p>
          <a:p>
            <a:r>
              <a:rPr lang="nl-NL" dirty="0">
                <a:solidFill>
                  <a:schemeClr val="tx2"/>
                </a:solidFill>
              </a:rPr>
              <a:t>Het gaat dus over de soortenrijkdom in een bepaald gebied.</a:t>
            </a:r>
          </a:p>
          <a:p>
            <a:r>
              <a:rPr lang="nl-NL" dirty="0">
                <a:solidFill>
                  <a:schemeClr val="tx2"/>
                </a:solidFill>
              </a:rPr>
              <a:t>Het gaat dan over planten, dieren, zwammen, bacteriën, etc... </a:t>
            </a:r>
          </a:p>
          <a:p>
            <a:r>
              <a:rPr lang="nl-NL" dirty="0">
                <a:solidFill>
                  <a:schemeClr val="tx2"/>
                </a:solidFill>
              </a:rPr>
              <a:t>De biodiversiteit van België wordt geschat op 40.000 à 50.000 soorten. </a:t>
            </a:r>
            <a:endParaRPr lang="nl-BE" dirty="0">
              <a:solidFill>
                <a:schemeClr val="tx2"/>
              </a:solidFill>
            </a:endParaRPr>
          </a:p>
        </p:txBody>
      </p:sp>
      <p:pic>
        <p:nvPicPr>
          <p:cNvPr id="5" name="Afbeelding 4" descr="Afbeelding met tekenfilm, Tekenfilm, zoogdier, rendier">
            <a:extLst>
              <a:ext uri="{FF2B5EF4-FFF2-40B4-BE49-F238E27FC236}">
                <a16:creationId xmlns:a16="http://schemas.microsoft.com/office/drawing/2014/main" id="{F9061C92-8245-4871-BFDB-EBB620E76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61"/>
          <a:stretch/>
        </p:blipFill>
        <p:spPr>
          <a:xfrm>
            <a:off x="5434520" y="1287044"/>
            <a:ext cx="6305530" cy="201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48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Onderzoeksvraag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0495F980-119B-4000-0400-56C1E05A6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749" y="2010157"/>
            <a:ext cx="10079180" cy="1055206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Hoe is het gesteld met de biodiversiteit van de groene ruimte rond de school?</a:t>
            </a:r>
          </a:p>
          <a:p>
            <a:r>
              <a:rPr lang="nl-NL" dirty="0">
                <a:solidFill>
                  <a:schemeClr val="tx2"/>
                </a:solidFill>
              </a:rPr>
              <a:t>(of in een park of bos in de buurt van de school)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Afbeelding 6" descr="Afbeelding met buitenshuis, gebouw, tekst, hemel">
            <a:extLst>
              <a:ext uri="{FF2B5EF4-FFF2-40B4-BE49-F238E27FC236}">
                <a16:creationId xmlns:a16="http://schemas.microsoft.com/office/drawing/2014/main" id="{53C3C83A-6BFB-3A0F-E0BD-5EE0FDAC38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326" y="3706302"/>
            <a:ext cx="3925020" cy="261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75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999" y="476400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/>
              <a:t>Wat </a:t>
            </a:r>
            <a:r>
              <a:rPr lang="en-US" sz="4000" b="1" dirty="0" err="1"/>
              <a:t>gaan</a:t>
            </a:r>
            <a:r>
              <a:rPr lang="en-US" sz="4000" b="1" dirty="0"/>
              <a:t> we </a:t>
            </a:r>
            <a:r>
              <a:rPr lang="en-US" sz="4000" b="1" dirty="0" err="1"/>
              <a:t>doen</a:t>
            </a:r>
            <a:r>
              <a:rPr lang="en-US" sz="4000" b="1" dirty="0"/>
              <a:t>?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9EBF5DE-8FEC-D165-6013-27915797D96D}"/>
              </a:ext>
            </a:extLst>
          </p:cNvPr>
          <p:cNvSpPr txBox="1">
            <a:spLocks/>
          </p:cNvSpPr>
          <p:nvPr/>
        </p:nvSpPr>
        <p:spPr>
          <a:xfrm>
            <a:off x="426000" y="1439775"/>
            <a:ext cx="10825483" cy="4124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2888" indent="-192888">
              <a:spcAft>
                <a:spcPts val="563"/>
              </a:spcAft>
            </a:pPr>
            <a:r>
              <a:rPr lang="en-US" dirty="0">
                <a:solidFill>
                  <a:schemeClr val="tx2"/>
                </a:solidFill>
              </a:rPr>
              <a:t>We </a:t>
            </a:r>
            <a:r>
              <a:rPr lang="en-US" dirty="0" err="1">
                <a:solidFill>
                  <a:schemeClr val="tx2"/>
                </a:solidFill>
              </a:rPr>
              <a:t>gaan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naar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nl-NL" dirty="0">
                <a:solidFill>
                  <a:schemeClr val="tx2"/>
                </a:solidFill>
              </a:rPr>
              <a:t>een groene ruimte rondom de school, of naar een park of bos in de buurt. </a:t>
            </a:r>
            <a:endParaRPr lang="nl-BE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-US" dirty="0">
                <a:solidFill>
                  <a:schemeClr val="tx2"/>
                </a:solidFill>
              </a:rPr>
              <a:t>Je </a:t>
            </a:r>
            <a:r>
              <a:rPr lang="en-US" dirty="0" err="1">
                <a:solidFill>
                  <a:schemeClr val="tx2"/>
                </a:solidFill>
              </a:rPr>
              <a:t>hebt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nodig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pPr marL="192888" indent="-192888">
              <a:spcAft>
                <a:spcPts val="563"/>
              </a:spcAft>
            </a:pPr>
            <a:r>
              <a:rPr lang="en-US" dirty="0">
                <a:solidFill>
                  <a:schemeClr val="tx2"/>
                </a:solidFill>
              </a:rPr>
              <a:t>•	</a:t>
            </a:r>
            <a:r>
              <a:rPr lang="en-US" dirty="0" err="1">
                <a:solidFill>
                  <a:schemeClr val="tx2"/>
                </a:solidFill>
              </a:rPr>
              <a:t>Een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werkblad</a:t>
            </a:r>
            <a:r>
              <a:rPr lang="en-US" dirty="0">
                <a:solidFill>
                  <a:schemeClr val="tx2"/>
                </a:solidFill>
              </a:rPr>
              <a:t> “Buiten </a:t>
            </a:r>
            <a:r>
              <a:rPr lang="en-US" dirty="0" err="1">
                <a:solidFill>
                  <a:schemeClr val="tx2"/>
                </a:solidFill>
              </a:rPr>
              <a:t>leren</a:t>
            </a:r>
            <a:r>
              <a:rPr lang="en-US" dirty="0">
                <a:solidFill>
                  <a:schemeClr val="tx2"/>
                </a:solidFill>
              </a:rPr>
              <a:t>”</a:t>
            </a:r>
          </a:p>
          <a:p>
            <a:pPr marL="192888" indent="-192888">
              <a:spcAft>
                <a:spcPts val="563"/>
              </a:spcAft>
            </a:pPr>
            <a:r>
              <a:rPr lang="en-US" dirty="0">
                <a:solidFill>
                  <a:schemeClr val="tx2"/>
                </a:solidFill>
              </a:rPr>
              <a:t>•	</a:t>
            </a:r>
            <a:r>
              <a:rPr lang="en-US" dirty="0" err="1">
                <a:solidFill>
                  <a:schemeClr val="tx2"/>
                </a:solidFill>
              </a:rPr>
              <a:t>Mobiele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telefoon</a:t>
            </a:r>
            <a:r>
              <a:rPr lang="en-US" dirty="0">
                <a:solidFill>
                  <a:schemeClr val="tx2"/>
                </a:solidFill>
              </a:rPr>
              <a:t> met </a:t>
            </a:r>
            <a:r>
              <a:rPr lang="en-US" dirty="0" err="1">
                <a:solidFill>
                  <a:schemeClr val="tx2"/>
                </a:solidFill>
              </a:rPr>
              <a:t>daarop</a:t>
            </a:r>
            <a:r>
              <a:rPr lang="en-US" dirty="0">
                <a:solidFill>
                  <a:schemeClr val="tx2"/>
                </a:solidFill>
              </a:rPr>
              <a:t> de app “</a:t>
            </a:r>
            <a:r>
              <a:rPr lang="en-US" dirty="0" err="1">
                <a:solidFill>
                  <a:schemeClr val="tx2"/>
                </a:solidFill>
              </a:rPr>
              <a:t>obsidentify</a:t>
            </a:r>
            <a:r>
              <a:rPr lang="en-US" dirty="0">
                <a:solidFill>
                  <a:schemeClr val="tx2"/>
                </a:solidFill>
              </a:rPr>
              <a:t>” </a:t>
            </a:r>
            <a:r>
              <a:rPr lang="en-US" dirty="0" err="1">
                <a:solidFill>
                  <a:schemeClr val="tx2"/>
                </a:solidFill>
              </a:rPr>
              <a:t>geïnstalleerd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nl-NL" dirty="0">
                <a:solidFill>
                  <a:schemeClr val="tx2"/>
                </a:solidFill>
              </a:rPr>
              <a:t>(</a:t>
            </a:r>
            <a:r>
              <a:rPr lang="nl-NL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  <a:hlinkClick r:id="rId2"/>
              </a:rPr>
              <a:t>google </a:t>
            </a:r>
            <a:r>
              <a:rPr lang="nl-NL" u="sng" dirty="0" err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  <a:hlinkClick r:id="rId2"/>
              </a:rPr>
              <a:t>playstore</a:t>
            </a:r>
            <a:r>
              <a:rPr lang="nl-NL" dirty="0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nl-NL" dirty="0">
                <a:solidFill>
                  <a:schemeClr val="tx2"/>
                </a:solidFill>
              </a:rPr>
              <a:t>of</a:t>
            </a:r>
            <a:r>
              <a:rPr lang="nl-NL" dirty="0"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nl-NL" spc="-15" dirty="0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nl-BE" u="sng" dirty="0" err="1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  <a:hlinkClick r:id="rId3"/>
              </a:rPr>
              <a:t>apple</a:t>
            </a:r>
            <a:r>
              <a:rPr lang="nl-NL" dirty="0">
                <a:solidFill>
                  <a:schemeClr val="tx2"/>
                </a:solidFill>
              </a:rPr>
              <a:t>)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-US" dirty="0">
                <a:solidFill>
                  <a:schemeClr val="tx2"/>
                </a:solidFill>
              </a:rPr>
              <a:t>•	</a:t>
            </a:r>
            <a:r>
              <a:rPr lang="en-US" dirty="0" err="1">
                <a:solidFill>
                  <a:schemeClr val="tx2"/>
                </a:solidFill>
              </a:rPr>
              <a:t>Instrumenten</a:t>
            </a:r>
            <a:r>
              <a:rPr lang="en-US" dirty="0">
                <a:solidFill>
                  <a:schemeClr val="tx2"/>
                </a:solidFill>
              </a:rPr>
              <a:t> om </a:t>
            </a:r>
            <a:r>
              <a:rPr lang="en-US" dirty="0" err="1">
                <a:solidFill>
                  <a:schemeClr val="tx2"/>
                </a:solidFill>
              </a:rPr>
              <a:t>abiotische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factoren</a:t>
            </a:r>
            <a:r>
              <a:rPr lang="en-US" dirty="0">
                <a:solidFill>
                  <a:schemeClr val="tx2"/>
                </a:solidFill>
              </a:rPr>
              <a:t> mee </a:t>
            </a:r>
            <a:r>
              <a:rPr lang="en-US" dirty="0" err="1">
                <a:solidFill>
                  <a:schemeClr val="tx2"/>
                </a:solidFill>
              </a:rPr>
              <a:t>te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meten</a:t>
            </a:r>
            <a:r>
              <a:rPr lang="en-US" dirty="0">
                <a:solidFill>
                  <a:schemeClr val="tx2"/>
                </a:solidFill>
              </a:rPr>
              <a:t>: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 err="1">
                <a:solidFill>
                  <a:schemeClr val="tx2"/>
                </a:solidFill>
              </a:rPr>
              <a:t>geluidsmeter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lichtmeter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luchtvochtigheidsmeter</a:t>
            </a:r>
            <a:r>
              <a:rPr lang="en-US">
                <a:solidFill>
                  <a:schemeClr val="tx2"/>
                </a:solidFill>
              </a:rPr>
              <a:t>, 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thermometer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valpen</a:t>
            </a:r>
            <a:r>
              <a:rPr lang="en-US" dirty="0">
                <a:solidFill>
                  <a:schemeClr val="tx2"/>
                </a:solidFill>
              </a:rPr>
              <a:t> met </a:t>
            </a:r>
            <a:r>
              <a:rPr lang="en-US" dirty="0" err="1">
                <a:solidFill>
                  <a:schemeClr val="tx2"/>
                </a:solidFill>
              </a:rPr>
              <a:t>buis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windsnelheidsmeter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-US" dirty="0">
                <a:solidFill>
                  <a:schemeClr val="tx2"/>
                </a:solidFill>
              </a:rPr>
              <a:t>•	</a:t>
            </a:r>
            <a:r>
              <a:rPr lang="en-US" dirty="0" err="1">
                <a:solidFill>
                  <a:schemeClr val="tx2"/>
                </a:solidFill>
              </a:rPr>
              <a:t>Loepje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-US" dirty="0">
                <a:solidFill>
                  <a:schemeClr val="tx2"/>
                </a:solidFill>
              </a:rPr>
              <a:t>•	</a:t>
            </a:r>
            <a:r>
              <a:rPr lang="en-US" dirty="0" err="1">
                <a:solidFill>
                  <a:schemeClr val="tx2"/>
                </a:solidFill>
              </a:rPr>
              <a:t>Potlood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95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Props1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8D0EF1-E2D5-4112-915D-555845056FBC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microsoft.com/office/2006/metadata/properties"/>
    <ds:schemaRef ds:uri="a88ec169-906e-4370-9640-4e5c35bb318a"/>
    <ds:schemaRef ds:uri="38e4c7b3-876e-4986-a76a-b175cc05315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195</Words>
  <Application>Microsoft Office PowerPoint</Application>
  <PresentationFormat>Breedbeeld</PresentationFormat>
  <Paragraphs>25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bold</vt:lpstr>
      <vt:lpstr>Calibri Light</vt:lpstr>
      <vt:lpstr>Symbol</vt:lpstr>
      <vt:lpstr>Wingdings</vt:lpstr>
      <vt:lpstr>Office Theme</vt:lpstr>
      <vt:lpstr>Buiten leren: leren van de natuur</vt:lpstr>
      <vt:lpstr>Wat is Biodiversiteit?</vt:lpstr>
      <vt:lpstr>Onderzoeksvraag</vt:lpstr>
      <vt:lpstr>Wat gaan we doen?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11</cp:revision>
  <dcterms:created xsi:type="dcterms:W3CDTF">2023-06-02T08:06:54Z</dcterms:created>
  <dcterms:modified xsi:type="dcterms:W3CDTF">2024-09-24T15:03:05Z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