
<file path=[Content_Types].xml><?xml version="1.0" encoding="utf-8"?>
<Types xmlns="http://schemas.openxmlformats.org/package/2006/content-types">
  <Default Extension="jpeg" ContentType="image/jpeg"/>
  <Default Extension="jpg" ContentType="image/jpg"/>
  <Default Extension="mp4" ContentType="video/mp4"/>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27"/>
  </p:notesMasterIdLst>
  <p:sldIdLst>
    <p:sldId id="335" r:id="rId5"/>
    <p:sldId id="385" r:id="rId6"/>
    <p:sldId id="309" r:id="rId7"/>
    <p:sldId id="372" r:id="rId8"/>
    <p:sldId id="373" r:id="rId9"/>
    <p:sldId id="386" r:id="rId10"/>
    <p:sldId id="387" r:id="rId11"/>
    <p:sldId id="380" r:id="rId12"/>
    <p:sldId id="383" r:id="rId13"/>
    <p:sldId id="381" r:id="rId14"/>
    <p:sldId id="391" r:id="rId15"/>
    <p:sldId id="392" r:id="rId16"/>
    <p:sldId id="377" r:id="rId17"/>
    <p:sldId id="394" r:id="rId18"/>
    <p:sldId id="375" r:id="rId19"/>
    <p:sldId id="376" r:id="rId20"/>
    <p:sldId id="397" r:id="rId21"/>
    <p:sldId id="398" r:id="rId22"/>
    <p:sldId id="399" r:id="rId23"/>
    <p:sldId id="400" r:id="rId24"/>
    <p:sldId id="382" r:id="rId25"/>
    <p:sldId id="384" r:id="rId26"/>
  </p:sldIdLst>
  <p:sldSz cx="12192000" cy="6858000"/>
  <p:notesSz cx="6858000" cy="9144000"/>
  <p:defaultTextStyle>
    <a:defPPr>
      <a:defRPr lang="nl-B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1"/>
    </p:ext>
    <p:ext uri="{D31A062A-798A-4329-ABDD-BBA856620510}">
      <p14:defaultImageDpi xmlns:p14="http://schemas.microsoft.com/office/powerpoint/2010/main" val="15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F41942E5-51FB-4192-B076-649D51DC9A04}" v="1" dt="2024-09-24T15:03:40.861"/>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111" d="100"/>
          <a:sy n="111" d="100"/>
        </p:scale>
        <p:origin x="594" y="9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microsoft.com/office/2015/10/relationships/revisionInfo" Target="revisionInfo.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presProps" Target="pres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notesMaster" Target="notesMasters/notesMaster1.xml"/><Relationship Id="rId30" Type="http://schemas.openxmlformats.org/officeDocument/2006/relationships/theme" Target="theme/theme1.xml"/></Relationships>
</file>

<file path=ppt/diagrams/colors1.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86CEAF3C-FE19-4ADB-B6A9-DB1CE62D575E}" type="doc">
      <dgm:prSet loTypeId="urn:microsoft.com/office/officeart/2005/8/layout/vList2" loCatId="list" qsTypeId="urn:microsoft.com/office/officeart/2005/8/quickstyle/simple1" qsCatId="simple" csTypeId="urn:microsoft.com/office/officeart/2005/8/colors/colorful5" csCatId="colorful"/>
      <dgm:spPr/>
      <dgm:t>
        <a:bodyPr/>
        <a:lstStyle/>
        <a:p>
          <a:endParaRPr lang="en-US"/>
        </a:p>
      </dgm:t>
    </dgm:pt>
    <dgm:pt modelId="{230426CC-F0F3-49DC-B0F6-183556D198EE}">
      <dgm:prSet/>
      <dgm:spPr/>
      <dgm:t>
        <a:bodyPr/>
        <a:lstStyle/>
        <a:p>
          <a:r>
            <a:rPr lang="nl-NL"/>
            <a:t>Welke grondstoffen uit de visserij heb je leren kennen?</a:t>
          </a:r>
          <a:endParaRPr lang="en-US"/>
        </a:p>
      </dgm:t>
    </dgm:pt>
    <dgm:pt modelId="{0036CF7D-5934-4452-A541-C1C8573EE43F}" type="parTrans" cxnId="{58ECB894-D8B7-41C2-975E-263C19014DC3}">
      <dgm:prSet/>
      <dgm:spPr/>
      <dgm:t>
        <a:bodyPr/>
        <a:lstStyle/>
        <a:p>
          <a:endParaRPr lang="en-US"/>
        </a:p>
      </dgm:t>
    </dgm:pt>
    <dgm:pt modelId="{23B184B6-1A05-4F84-929A-767AF52701E7}" type="sibTrans" cxnId="{58ECB894-D8B7-41C2-975E-263C19014DC3}">
      <dgm:prSet/>
      <dgm:spPr/>
      <dgm:t>
        <a:bodyPr/>
        <a:lstStyle/>
        <a:p>
          <a:endParaRPr lang="en-US"/>
        </a:p>
      </dgm:t>
    </dgm:pt>
    <dgm:pt modelId="{D3868EFD-DA10-4ED9-8634-4B32DA67DCD6}">
      <dgm:prSet/>
      <dgm:spPr/>
      <dgm:t>
        <a:bodyPr/>
        <a:lstStyle/>
        <a:p>
          <a:r>
            <a:rPr lang="nl-NL"/>
            <a:t>Waarom is de aquacultuur duurzaam? </a:t>
          </a:r>
          <a:endParaRPr lang="en-US"/>
        </a:p>
      </dgm:t>
    </dgm:pt>
    <dgm:pt modelId="{14AE89C8-DF8C-4EAB-B3E7-11FDE2D32D93}" type="parTrans" cxnId="{8EB5F089-9B8E-4A45-8B20-FCB86EFC8AC5}">
      <dgm:prSet/>
      <dgm:spPr/>
      <dgm:t>
        <a:bodyPr/>
        <a:lstStyle/>
        <a:p>
          <a:endParaRPr lang="en-US"/>
        </a:p>
      </dgm:t>
    </dgm:pt>
    <dgm:pt modelId="{438EC7AB-7ECE-4273-BCBA-74A75F703421}" type="sibTrans" cxnId="{8EB5F089-9B8E-4A45-8B20-FCB86EFC8AC5}">
      <dgm:prSet/>
      <dgm:spPr/>
      <dgm:t>
        <a:bodyPr/>
        <a:lstStyle/>
        <a:p>
          <a:endParaRPr lang="en-US"/>
        </a:p>
      </dgm:t>
    </dgm:pt>
    <dgm:pt modelId="{077C6332-77EE-4E9B-9AEF-656B18C74998}">
      <dgm:prSet/>
      <dgm:spPr/>
      <dgm:t>
        <a:bodyPr/>
        <a:lstStyle/>
        <a:p>
          <a:r>
            <a:rPr lang="nl-NL"/>
            <a:t>Wat heb je bijgeleerd deze les?</a:t>
          </a:r>
          <a:endParaRPr lang="en-US"/>
        </a:p>
      </dgm:t>
    </dgm:pt>
    <dgm:pt modelId="{7D5B6218-6E96-4D8C-9232-21540A8753BC}" type="parTrans" cxnId="{D0E59A52-2F23-4026-9CC0-AA35F2D7B90F}">
      <dgm:prSet/>
      <dgm:spPr/>
      <dgm:t>
        <a:bodyPr/>
        <a:lstStyle/>
        <a:p>
          <a:endParaRPr lang="en-US"/>
        </a:p>
      </dgm:t>
    </dgm:pt>
    <dgm:pt modelId="{0648AC2A-9776-4143-93FA-40A5FF85C1C3}" type="sibTrans" cxnId="{D0E59A52-2F23-4026-9CC0-AA35F2D7B90F}">
      <dgm:prSet/>
      <dgm:spPr/>
      <dgm:t>
        <a:bodyPr/>
        <a:lstStyle/>
        <a:p>
          <a:endParaRPr lang="en-US"/>
        </a:p>
      </dgm:t>
    </dgm:pt>
    <dgm:pt modelId="{FF7EC278-78E7-498E-AEF9-5CF2F980C2C5}" type="pres">
      <dgm:prSet presAssocID="{86CEAF3C-FE19-4ADB-B6A9-DB1CE62D575E}" presName="linear" presStyleCnt="0">
        <dgm:presLayoutVars>
          <dgm:animLvl val="lvl"/>
          <dgm:resizeHandles val="exact"/>
        </dgm:presLayoutVars>
      </dgm:prSet>
      <dgm:spPr/>
    </dgm:pt>
    <dgm:pt modelId="{DB919D99-1B4A-4724-9401-932F6860B6B0}" type="pres">
      <dgm:prSet presAssocID="{230426CC-F0F3-49DC-B0F6-183556D198EE}" presName="parentText" presStyleLbl="node1" presStyleIdx="0" presStyleCnt="3">
        <dgm:presLayoutVars>
          <dgm:chMax val="0"/>
          <dgm:bulletEnabled val="1"/>
        </dgm:presLayoutVars>
      </dgm:prSet>
      <dgm:spPr/>
    </dgm:pt>
    <dgm:pt modelId="{C9AD4505-333E-46D6-80FA-195459C41369}" type="pres">
      <dgm:prSet presAssocID="{23B184B6-1A05-4F84-929A-767AF52701E7}" presName="spacer" presStyleCnt="0"/>
      <dgm:spPr/>
    </dgm:pt>
    <dgm:pt modelId="{03FFD0DA-790B-4D54-9972-F41174A6097A}" type="pres">
      <dgm:prSet presAssocID="{D3868EFD-DA10-4ED9-8634-4B32DA67DCD6}" presName="parentText" presStyleLbl="node1" presStyleIdx="1" presStyleCnt="3">
        <dgm:presLayoutVars>
          <dgm:chMax val="0"/>
          <dgm:bulletEnabled val="1"/>
        </dgm:presLayoutVars>
      </dgm:prSet>
      <dgm:spPr/>
    </dgm:pt>
    <dgm:pt modelId="{0A797498-EBCD-47ED-9A6B-0AEFED3280AE}" type="pres">
      <dgm:prSet presAssocID="{438EC7AB-7ECE-4273-BCBA-74A75F703421}" presName="spacer" presStyleCnt="0"/>
      <dgm:spPr/>
    </dgm:pt>
    <dgm:pt modelId="{A767F730-B453-41E1-92EF-183EE0B6160F}" type="pres">
      <dgm:prSet presAssocID="{077C6332-77EE-4E9B-9AEF-656B18C74998}" presName="parentText" presStyleLbl="node1" presStyleIdx="2" presStyleCnt="3">
        <dgm:presLayoutVars>
          <dgm:chMax val="0"/>
          <dgm:bulletEnabled val="1"/>
        </dgm:presLayoutVars>
      </dgm:prSet>
      <dgm:spPr/>
    </dgm:pt>
  </dgm:ptLst>
  <dgm:cxnLst>
    <dgm:cxn modelId="{D0E59A52-2F23-4026-9CC0-AA35F2D7B90F}" srcId="{86CEAF3C-FE19-4ADB-B6A9-DB1CE62D575E}" destId="{077C6332-77EE-4E9B-9AEF-656B18C74998}" srcOrd="2" destOrd="0" parTransId="{7D5B6218-6E96-4D8C-9232-21540A8753BC}" sibTransId="{0648AC2A-9776-4143-93FA-40A5FF85C1C3}"/>
    <dgm:cxn modelId="{8EB5F089-9B8E-4A45-8B20-FCB86EFC8AC5}" srcId="{86CEAF3C-FE19-4ADB-B6A9-DB1CE62D575E}" destId="{D3868EFD-DA10-4ED9-8634-4B32DA67DCD6}" srcOrd="1" destOrd="0" parTransId="{14AE89C8-DF8C-4EAB-B3E7-11FDE2D32D93}" sibTransId="{438EC7AB-7ECE-4273-BCBA-74A75F703421}"/>
    <dgm:cxn modelId="{8310868E-CEC5-48EF-B86A-270BBAAD3DFA}" type="presOf" srcId="{86CEAF3C-FE19-4ADB-B6A9-DB1CE62D575E}" destId="{FF7EC278-78E7-498E-AEF9-5CF2F980C2C5}" srcOrd="0" destOrd="0" presId="urn:microsoft.com/office/officeart/2005/8/layout/vList2"/>
    <dgm:cxn modelId="{58ECB894-D8B7-41C2-975E-263C19014DC3}" srcId="{86CEAF3C-FE19-4ADB-B6A9-DB1CE62D575E}" destId="{230426CC-F0F3-49DC-B0F6-183556D198EE}" srcOrd="0" destOrd="0" parTransId="{0036CF7D-5934-4452-A541-C1C8573EE43F}" sibTransId="{23B184B6-1A05-4F84-929A-767AF52701E7}"/>
    <dgm:cxn modelId="{3BAE02B1-E188-4B49-92F8-9B9C2F459749}" type="presOf" srcId="{D3868EFD-DA10-4ED9-8634-4B32DA67DCD6}" destId="{03FFD0DA-790B-4D54-9972-F41174A6097A}" srcOrd="0" destOrd="0" presId="urn:microsoft.com/office/officeart/2005/8/layout/vList2"/>
    <dgm:cxn modelId="{0D7B5DC3-AC9C-4CD0-B101-84FDD885E6E1}" type="presOf" srcId="{230426CC-F0F3-49DC-B0F6-183556D198EE}" destId="{DB919D99-1B4A-4724-9401-932F6860B6B0}" srcOrd="0" destOrd="0" presId="urn:microsoft.com/office/officeart/2005/8/layout/vList2"/>
    <dgm:cxn modelId="{423886CA-3B81-433C-A1E4-E8087E9BFCB0}" type="presOf" srcId="{077C6332-77EE-4E9B-9AEF-656B18C74998}" destId="{A767F730-B453-41E1-92EF-183EE0B6160F}" srcOrd="0" destOrd="0" presId="urn:microsoft.com/office/officeart/2005/8/layout/vList2"/>
    <dgm:cxn modelId="{7354727D-12A8-4098-B8A3-C367FA72CCF5}" type="presParOf" srcId="{FF7EC278-78E7-498E-AEF9-5CF2F980C2C5}" destId="{DB919D99-1B4A-4724-9401-932F6860B6B0}" srcOrd="0" destOrd="0" presId="urn:microsoft.com/office/officeart/2005/8/layout/vList2"/>
    <dgm:cxn modelId="{B6F81159-B5F8-4BEB-9645-3ABE9C95A64D}" type="presParOf" srcId="{FF7EC278-78E7-498E-AEF9-5CF2F980C2C5}" destId="{C9AD4505-333E-46D6-80FA-195459C41369}" srcOrd="1" destOrd="0" presId="urn:microsoft.com/office/officeart/2005/8/layout/vList2"/>
    <dgm:cxn modelId="{C2312321-C3FD-42AB-87E2-B7D64C93D68F}" type="presParOf" srcId="{FF7EC278-78E7-498E-AEF9-5CF2F980C2C5}" destId="{03FFD0DA-790B-4D54-9972-F41174A6097A}" srcOrd="2" destOrd="0" presId="urn:microsoft.com/office/officeart/2005/8/layout/vList2"/>
    <dgm:cxn modelId="{34B07B1B-D32B-46CA-B0DE-B7BE49709331}" type="presParOf" srcId="{FF7EC278-78E7-498E-AEF9-5CF2F980C2C5}" destId="{0A797498-EBCD-47ED-9A6B-0AEFED3280AE}" srcOrd="3" destOrd="0" presId="urn:microsoft.com/office/officeart/2005/8/layout/vList2"/>
    <dgm:cxn modelId="{205A1530-2185-4D76-A652-F0FA0CA7CA57}" type="presParOf" srcId="{FF7EC278-78E7-498E-AEF9-5CF2F980C2C5}" destId="{A767F730-B453-41E1-92EF-183EE0B6160F}" srcOrd="4"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B919D99-1B4A-4724-9401-932F6860B6B0}">
      <dsp:nvSpPr>
        <dsp:cNvPr id="0" name=""/>
        <dsp:cNvSpPr/>
      </dsp:nvSpPr>
      <dsp:spPr>
        <a:xfrm>
          <a:off x="0" y="312893"/>
          <a:ext cx="6263640" cy="1551420"/>
        </a:xfrm>
        <a:prstGeom prst="roundRect">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8590" tIns="148590" rIns="148590" bIns="148590" numCol="1" spcCol="1270" anchor="ctr" anchorCtr="0">
          <a:noAutofit/>
        </a:bodyPr>
        <a:lstStyle/>
        <a:p>
          <a:pPr marL="0" lvl="0" indent="0" algn="l" defTabSz="1733550">
            <a:lnSpc>
              <a:spcPct val="90000"/>
            </a:lnSpc>
            <a:spcBef>
              <a:spcPct val="0"/>
            </a:spcBef>
            <a:spcAft>
              <a:spcPct val="35000"/>
            </a:spcAft>
            <a:buNone/>
          </a:pPr>
          <a:r>
            <a:rPr lang="nl-NL" sz="3900" kern="1200"/>
            <a:t>Welke grondstoffen uit de visserij heb je leren kennen?</a:t>
          </a:r>
          <a:endParaRPr lang="en-US" sz="3900" kern="1200"/>
        </a:p>
      </dsp:txBody>
      <dsp:txXfrm>
        <a:off x="75734" y="388627"/>
        <a:ext cx="6112172" cy="1399952"/>
      </dsp:txXfrm>
    </dsp:sp>
    <dsp:sp modelId="{03FFD0DA-790B-4D54-9972-F41174A6097A}">
      <dsp:nvSpPr>
        <dsp:cNvPr id="0" name=""/>
        <dsp:cNvSpPr/>
      </dsp:nvSpPr>
      <dsp:spPr>
        <a:xfrm>
          <a:off x="0" y="1976633"/>
          <a:ext cx="6263640" cy="1551420"/>
        </a:xfrm>
        <a:prstGeom prst="roundRect">
          <a:avLst/>
        </a:prstGeom>
        <a:solidFill>
          <a:schemeClr val="accent5">
            <a:hueOff val="-3379271"/>
            <a:satOff val="-8710"/>
            <a:lumOff val="-5883"/>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8590" tIns="148590" rIns="148590" bIns="148590" numCol="1" spcCol="1270" anchor="ctr" anchorCtr="0">
          <a:noAutofit/>
        </a:bodyPr>
        <a:lstStyle/>
        <a:p>
          <a:pPr marL="0" lvl="0" indent="0" algn="l" defTabSz="1733550">
            <a:lnSpc>
              <a:spcPct val="90000"/>
            </a:lnSpc>
            <a:spcBef>
              <a:spcPct val="0"/>
            </a:spcBef>
            <a:spcAft>
              <a:spcPct val="35000"/>
            </a:spcAft>
            <a:buNone/>
          </a:pPr>
          <a:r>
            <a:rPr lang="nl-NL" sz="3900" kern="1200"/>
            <a:t>Waarom is de aquacultuur duurzaam? </a:t>
          </a:r>
          <a:endParaRPr lang="en-US" sz="3900" kern="1200"/>
        </a:p>
      </dsp:txBody>
      <dsp:txXfrm>
        <a:off x="75734" y="2052367"/>
        <a:ext cx="6112172" cy="1399952"/>
      </dsp:txXfrm>
    </dsp:sp>
    <dsp:sp modelId="{A767F730-B453-41E1-92EF-183EE0B6160F}">
      <dsp:nvSpPr>
        <dsp:cNvPr id="0" name=""/>
        <dsp:cNvSpPr/>
      </dsp:nvSpPr>
      <dsp:spPr>
        <a:xfrm>
          <a:off x="0" y="3640374"/>
          <a:ext cx="6263640" cy="1551420"/>
        </a:xfrm>
        <a:prstGeom prst="roundRect">
          <a:avLst/>
        </a:prstGeom>
        <a:solidFill>
          <a:schemeClr val="accent5">
            <a:hueOff val="-6758543"/>
            <a:satOff val="-17419"/>
            <a:lumOff val="-11765"/>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8590" tIns="148590" rIns="148590" bIns="148590" numCol="1" spcCol="1270" anchor="ctr" anchorCtr="0">
          <a:noAutofit/>
        </a:bodyPr>
        <a:lstStyle/>
        <a:p>
          <a:pPr marL="0" lvl="0" indent="0" algn="l" defTabSz="1733550">
            <a:lnSpc>
              <a:spcPct val="90000"/>
            </a:lnSpc>
            <a:spcBef>
              <a:spcPct val="0"/>
            </a:spcBef>
            <a:spcAft>
              <a:spcPct val="35000"/>
            </a:spcAft>
            <a:buNone/>
          </a:pPr>
          <a:r>
            <a:rPr lang="nl-NL" sz="3900" kern="1200"/>
            <a:t>Wat heb je bijgeleerd deze les?</a:t>
          </a:r>
          <a:endParaRPr lang="en-US" sz="3900" kern="1200"/>
        </a:p>
      </dsp:txBody>
      <dsp:txXfrm>
        <a:off x="75734" y="3716108"/>
        <a:ext cx="6112172" cy="1399952"/>
      </dsp:txXfrm>
    </dsp:sp>
  </dsp:spTree>
</dsp:drawing>
</file>

<file path=ppt/diagrams/layout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nl-BE"/>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6F1B7F4-FCCF-411B-BF7D-9BC328DFBF63}" type="datetimeFigureOut">
              <a:rPr lang="nl-BE" smtClean="0"/>
              <a:t>16/10/2024</a:t>
            </a:fld>
            <a:endParaRPr lang="nl-BE"/>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nl-BE"/>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nl-BE"/>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nl-BE"/>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CE9FABE-FA7C-4E7F-8DE7-300B43BE38E4}" type="slidenum">
              <a:rPr lang="nl-BE" smtClean="0"/>
              <a:t>‹nr.›</a:t>
            </a:fld>
            <a:endParaRPr lang="nl-BE"/>
          </a:p>
        </p:txBody>
      </p:sp>
    </p:spTree>
    <p:extLst>
      <p:ext uri="{BB962C8B-B14F-4D97-AF65-F5344CB8AC3E}">
        <p14:creationId xmlns:p14="http://schemas.microsoft.com/office/powerpoint/2010/main" val="2479591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264FE9-2D2B-4E7B-9AF3-34835405CE0C}"/>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nl-BE"/>
          </a:p>
        </p:txBody>
      </p:sp>
      <p:sp>
        <p:nvSpPr>
          <p:cNvPr id="3" name="Subtitle 2">
            <a:extLst>
              <a:ext uri="{FF2B5EF4-FFF2-40B4-BE49-F238E27FC236}">
                <a16:creationId xmlns:a16="http://schemas.microsoft.com/office/drawing/2014/main" id="{13D32875-6912-48DE-8B3A-D38726D2DD0D}"/>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nl-BE"/>
          </a:p>
        </p:txBody>
      </p:sp>
      <p:sp>
        <p:nvSpPr>
          <p:cNvPr id="4" name="Date Placeholder 3">
            <a:extLst>
              <a:ext uri="{FF2B5EF4-FFF2-40B4-BE49-F238E27FC236}">
                <a16:creationId xmlns:a16="http://schemas.microsoft.com/office/drawing/2014/main" id="{B40CF6EB-3499-4A22-9C0B-B3F51FDBBB9C}"/>
              </a:ext>
            </a:extLst>
          </p:cNvPr>
          <p:cNvSpPr>
            <a:spLocks noGrp="1"/>
          </p:cNvSpPr>
          <p:nvPr>
            <p:ph type="dt" sz="half" idx="10"/>
          </p:nvPr>
        </p:nvSpPr>
        <p:spPr/>
        <p:txBody>
          <a:bodyPr/>
          <a:lstStyle/>
          <a:p>
            <a:fld id="{2D9A1544-F01E-4785-95D7-BFB59D614E29}" type="datetimeFigureOut">
              <a:rPr lang="nl-BE" smtClean="0"/>
              <a:t>16/10/2024</a:t>
            </a:fld>
            <a:endParaRPr lang="nl-BE"/>
          </a:p>
        </p:txBody>
      </p:sp>
      <p:sp>
        <p:nvSpPr>
          <p:cNvPr id="5" name="Footer Placeholder 4">
            <a:extLst>
              <a:ext uri="{FF2B5EF4-FFF2-40B4-BE49-F238E27FC236}">
                <a16:creationId xmlns:a16="http://schemas.microsoft.com/office/drawing/2014/main" id="{45BDF888-C281-4EE7-8D95-37E98CC3B26B}"/>
              </a:ext>
            </a:extLst>
          </p:cNvPr>
          <p:cNvSpPr>
            <a:spLocks noGrp="1"/>
          </p:cNvSpPr>
          <p:nvPr>
            <p:ph type="ftr" sz="quarter" idx="11"/>
          </p:nvPr>
        </p:nvSpPr>
        <p:spPr/>
        <p:txBody>
          <a:bodyPr/>
          <a:lstStyle/>
          <a:p>
            <a:endParaRPr lang="nl-BE"/>
          </a:p>
        </p:txBody>
      </p:sp>
      <p:sp>
        <p:nvSpPr>
          <p:cNvPr id="6" name="Slide Number Placeholder 5">
            <a:extLst>
              <a:ext uri="{FF2B5EF4-FFF2-40B4-BE49-F238E27FC236}">
                <a16:creationId xmlns:a16="http://schemas.microsoft.com/office/drawing/2014/main" id="{9AD9B475-FD96-4E80-9070-EC6FCD6D268B}"/>
              </a:ext>
            </a:extLst>
          </p:cNvPr>
          <p:cNvSpPr>
            <a:spLocks noGrp="1"/>
          </p:cNvSpPr>
          <p:nvPr>
            <p:ph type="sldNum" sz="quarter" idx="12"/>
          </p:nvPr>
        </p:nvSpPr>
        <p:spPr/>
        <p:txBody>
          <a:bodyPr/>
          <a:lstStyle/>
          <a:p>
            <a:fld id="{6D5C409A-3485-456D-974B-EE85B546744E}" type="slidenum">
              <a:rPr lang="nl-BE" smtClean="0"/>
              <a:t>‹nr.›</a:t>
            </a:fld>
            <a:endParaRPr lang="nl-BE"/>
          </a:p>
        </p:txBody>
      </p:sp>
    </p:spTree>
    <p:extLst>
      <p:ext uri="{BB962C8B-B14F-4D97-AF65-F5344CB8AC3E}">
        <p14:creationId xmlns:p14="http://schemas.microsoft.com/office/powerpoint/2010/main" val="103605461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86769D-C2D5-4170-A531-1995B0A724D7}"/>
              </a:ext>
            </a:extLst>
          </p:cNvPr>
          <p:cNvSpPr>
            <a:spLocks noGrp="1"/>
          </p:cNvSpPr>
          <p:nvPr>
            <p:ph type="title"/>
          </p:nvPr>
        </p:nvSpPr>
        <p:spPr/>
        <p:txBody>
          <a:bodyPr/>
          <a:lstStyle/>
          <a:p>
            <a:r>
              <a:rPr lang="en-US"/>
              <a:t>Click to edit Master title style</a:t>
            </a:r>
            <a:endParaRPr lang="nl-BE"/>
          </a:p>
        </p:txBody>
      </p:sp>
      <p:sp>
        <p:nvSpPr>
          <p:cNvPr id="3" name="Vertical Text Placeholder 2">
            <a:extLst>
              <a:ext uri="{FF2B5EF4-FFF2-40B4-BE49-F238E27FC236}">
                <a16:creationId xmlns:a16="http://schemas.microsoft.com/office/drawing/2014/main" id="{705B721F-2E37-4BC2-9878-659415900ECE}"/>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nl-BE"/>
          </a:p>
        </p:txBody>
      </p:sp>
      <p:sp>
        <p:nvSpPr>
          <p:cNvPr id="4" name="Date Placeholder 3">
            <a:extLst>
              <a:ext uri="{FF2B5EF4-FFF2-40B4-BE49-F238E27FC236}">
                <a16:creationId xmlns:a16="http://schemas.microsoft.com/office/drawing/2014/main" id="{B9D9535C-F0DB-44CA-AA10-9E66CD8F6080}"/>
              </a:ext>
            </a:extLst>
          </p:cNvPr>
          <p:cNvSpPr>
            <a:spLocks noGrp="1"/>
          </p:cNvSpPr>
          <p:nvPr>
            <p:ph type="dt" sz="half" idx="10"/>
          </p:nvPr>
        </p:nvSpPr>
        <p:spPr/>
        <p:txBody>
          <a:bodyPr/>
          <a:lstStyle/>
          <a:p>
            <a:fld id="{2D9A1544-F01E-4785-95D7-BFB59D614E29}" type="datetimeFigureOut">
              <a:rPr lang="nl-BE" smtClean="0"/>
              <a:t>16/10/2024</a:t>
            </a:fld>
            <a:endParaRPr lang="nl-BE"/>
          </a:p>
        </p:txBody>
      </p:sp>
      <p:sp>
        <p:nvSpPr>
          <p:cNvPr id="5" name="Footer Placeholder 4">
            <a:extLst>
              <a:ext uri="{FF2B5EF4-FFF2-40B4-BE49-F238E27FC236}">
                <a16:creationId xmlns:a16="http://schemas.microsoft.com/office/drawing/2014/main" id="{3AD3DC37-C731-49F3-873C-71715CB8CF3B}"/>
              </a:ext>
            </a:extLst>
          </p:cNvPr>
          <p:cNvSpPr>
            <a:spLocks noGrp="1"/>
          </p:cNvSpPr>
          <p:nvPr>
            <p:ph type="ftr" sz="quarter" idx="11"/>
          </p:nvPr>
        </p:nvSpPr>
        <p:spPr/>
        <p:txBody>
          <a:bodyPr/>
          <a:lstStyle/>
          <a:p>
            <a:endParaRPr lang="nl-BE"/>
          </a:p>
        </p:txBody>
      </p:sp>
      <p:sp>
        <p:nvSpPr>
          <p:cNvPr id="6" name="Slide Number Placeholder 5">
            <a:extLst>
              <a:ext uri="{FF2B5EF4-FFF2-40B4-BE49-F238E27FC236}">
                <a16:creationId xmlns:a16="http://schemas.microsoft.com/office/drawing/2014/main" id="{AC73200D-F345-402F-B766-0647602E4422}"/>
              </a:ext>
            </a:extLst>
          </p:cNvPr>
          <p:cNvSpPr>
            <a:spLocks noGrp="1"/>
          </p:cNvSpPr>
          <p:nvPr>
            <p:ph type="sldNum" sz="quarter" idx="12"/>
          </p:nvPr>
        </p:nvSpPr>
        <p:spPr/>
        <p:txBody>
          <a:bodyPr/>
          <a:lstStyle/>
          <a:p>
            <a:fld id="{6D5C409A-3485-456D-974B-EE85B546744E}" type="slidenum">
              <a:rPr lang="nl-BE" smtClean="0"/>
              <a:t>‹nr.›</a:t>
            </a:fld>
            <a:endParaRPr lang="nl-BE"/>
          </a:p>
        </p:txBody>
      </p:sp>
    </p:spTree>
    <p:extLst>
      <p:ext uri="{BB962C8B-B14F-4D97-AF65-F5344CB8AC3E}">
        <p14:creationId xmlns:p14="http://schemas.microsoft.com/office/powerpoint/2010/main" val="259346963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2D33A341-A5A8-4370-B968-7AE141F68E65}"/>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nl-BE"/>
          </a:p>
        </p:txBody>
      </p:sp>
      <p:sp>
        <p:nvSpPr>
          <p:cNvPr id="3" name="Vertical Text Placeholder 2">
            <a:extLst>
              <a:ext uri="{FF2B5EF4-FFF2-40B4-BE49-F238E27FC236}">
                <a16:creationId xmlns:a16="http://schemas.microsoft.com/office/drawing/2014/main" id="{B84A76E6-557B-4AF2-827A-6BD70F1E5802}"/>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nl-BE"/>
          </a:p>
        </p:txBody>
      </p:sp>
      <p:sp>
        <p:nvSpPr>
          <p:cNvPr id="4" name="Date Placeholder 3">
            <a:extLst>
              <a:ext uri="{FF2B5EF4-FFF2-40B4-BE49-F238E27FC236}">
                <a16:creationId xmlns:a16="http://schemas.microsoft.com/office/drawing/2014/main" id="{5F6FDE94-64B7-4750-BD8A-206F2DE3BAA3}"/>
              </a:ext>
            </a:extLst>
          </p:cNvPr>
          <p:cNvSpPr>
            <a:spLocks noGrp="1"/>
          </p:cNvSpPr>
          <p:nvPr>
            <p:ph type="dt" sz="half" idx="10"/>
          </p:nvPr>
        </p:nvSpPr>
        <p:spPr/>
        <p:txBody>
          <a:bodyPr/>
          <a:lstStyle/>
          <a:p>
            <a:fld id="{2D9A1544-F01E-4785-95D7-BFB59D614E29}" type="datetimeFigureOut">
              <a:rPr lang="nl-BE" smtClean="0"/>
              <a:t>16/10/2024</a:t>
            </a:fld>
            <a:endParaRPr lang="nl-BE"/>
          </a:p>
        </p:txBody>
      </p:sp>
      <p:sp>
        <p:nvSpPr>
          <p:cNvPr id="5" name="Footer Placeholder 4">
            <a:extLst>
              <a:ext uri="{FF2B5EF4-FFF2-40B4-BE49-F238E27FC236}">
                <a16:creationId xmlns:a16="http://schemas.microsoft.com/office/drawing/2014/main" id="{E1E75F92-0F87-4C53-A8C3-D7A9687462F4}"/>
              </a:ext>
            </a:extLst>
          </p:cNvPr>
          <p:cNvSpPr>
            <a:spLocks noGrp="1"/>
          </p:cNvSpPr>
          <p:nvPr>
            <p:ph type="ftr" sz="quarter" idx="11"/>
          </p:nvPr>
        </p:nvSpPr>
        <p:spPr/>
        <p:txBody>
          <a:bodyPr/>
          <a:lstStyle/>
          <a:p>
            <a:endParaRPr lang="nl-BE"/>
          </a:p>
        </p:txBody>
      </p:sp>
      <p:sp>
        <p:nvSpPr>
          <p:cNvPr id="6" name="Slide Number Placeholder 5">
            <a:extLst>
              <a:ext uri="{FF2B5EF4-FFF2-40B4-BE49-F238E27FC236}">
                <a16:creationId xmlns:a16="http://schemas.microsoft.com/office/drawing/2014/main" id="{0CFE9F8D-75DA-4508-A9B3-C7A912934F7F}"/>
              </a:ext>
            </a:extLst>
          </p:cNvPr>
          <p:cNvSpPr>
            <a:spLocks noGrp="1"/>
          </p:cNvSpPr>
          <p:nvPr>
            <p:ph type="sldNum" sz="quarter" idx="12"/>
          </p:nvPr>
        </p:nvSpPr>
        <p:spPr/>
        <p:txBody>
          <a:bodyPr/>
          <a:lstStyle/>
          <a:p>
            <a:fld id="{6D5C409A-3485-456D-974B-EE85B546744E}" type="slidenum">
              <a:rPr lang="nl-BE" smtClean="0"/>
              <a:t>‹nr.›</a:t>
            </a:fld>
            <a:endParaRPr lang="nl-BE"/>
          </a:p>
        </p:txBody>
      </p:sp>
    </p:spTree>
    <p:extLst>
      <p:ext uri="{BB962C8B-B14F-4D97-AF65-F5344CB8AC3E}">
        <p14:creationId xmlns:p14="http://schemas.microsoft.com/office/powerpoint/2010/main" val="214792261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Title Slide ">
    <p:spTree>
      <p:nvGrpSpPr>
        <p:cNvPr id="1" name=""/>
        <p:cNvGrpSpPr/>
        <p:nvPr/>
      </p:nvGrpSpPr>
      <p:grpSpPr>
        <a:xfrm>
          <a:off x="0" y="0"/>
          <a:ext cx="0" cy="0"/>
          <a:chOff x="0" y="0"/>
          <a:chExt cx="0" cy="0"/>
        </a:xfrm>
      </p:grpSpPr>
      <p:pic>
        <p:nvPicPr>
          <p:cNvPr id="11" name="Grafik 10">
            <a:extLst>
              <a:ext uri="{FF2B5EF4-FFF2-40B4-BE49-F238E27FC236}">
                <a16:creationId xmlns:a16="http://schemas.microsoft.com/office/drawing/2014/main" id="{303F852B-9075-EC5C-2480-6425F5D7A42C}"/>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p:blipFill>
        <p:spPr>
          <a:xfrm>
            <a:off x="8738441" y="3428999"/>
            <a:ext cx="3453558" cy="3429001"/>
          </a:xfrm>
          <a:prstGeom prst="rect">
            <a:avLst/>
          </a:prstGeom>
        </p:spPr>
      </p:pic>
      <p:pic>
        <p:nvPicPr>
          <p:cNvPr id="16" name="Grafik 15">
            <a:extLst>
              <a:ext uri="{FF2B5EF4-FFF2-40B4-BE49-F238E27FC236}">
                <a16:creationId xmlns:a16="http://schemas.microsoft.com/office/drawing/2014/main" id="{88ED17BF-1264-05FE-AAAF-76253DF65F8C}"/>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p:blipFill>
        <p:spPr>
          <a:xfrm>
            <a:off x="361969" y="5797623"/>
            <a:ext cx="8132745" cy="677046"/>
          </a:xfrm>
          <a:prstGeom prst="rect">
            <a:avLst/>
          </a:prstGeom>
        </p:spPr>
      </p:pic>
      <p:pic>
        <p:nvPicPr>
          <p:cNvPr id="17" name="Grafik 16">
            <a:extLst>
              <a:ext uri="{FF2B5EF4-FFF2-40B4-BE49-F238E27FC236}">
                <a16:creationId xmlns:a16="http://schemas.microsoft.com/office/drawing/2014/main" id="{0FA62D79-FE65-AC53-A15D-CACC7F0DFC31}"/>
              </a:ext>
            </a:extLst>
          </p:cNvPr>
          <p:cNvPicPr>
            <a:picLocks noChangeAspect="1"/>
          </p:cNvPicPr>
          <p:nvPr userDrawn="1"/>
        </p:nvPicPr>
        <p:blipFill>
          <a:blip r:embed="rId4" cstate="screen">
            <a:extLst>
              <a:ext uri="{28A0092B-C50C-407E-A947-70E740481C1C}">
                <a14:useLocalDpi xmlns:a14="http://schemas.microsoft.com/office/drawing/2010/main" val="0"/>
              </a:ext>
            </a:extLst>
          </a:blip>
          <a:srcRect/>
          <a:stretch/>
        </p:blipFill>
        <p:spPr>
          <a:xfrm>
            <a:off x="9930254" y="261564"/>
            <a:ext cx="1849484" cy="909329"/>
          </a:xfrm>
          <a:prstGeom prst="rect">
            <a:avLst/>
          </a:prstGeom>
        </p:spPr>
      </p:pic>
      <p:sp>
        <p:nvSpPr>
          <p:cNvPr id="2" name="Titel 1">
            <a:extLst>
              <a:ext uri="{FF2B5EF4-FFF2-40B4-BE49-F238E27FC236}">
                <a16:creationId xmlns:a16="http://schemas.microsoft.com/office/drawing/2014/main" id="{ABD47045-A79B-4E49-BAC9-80E2AF79E984}"/>
              </a:ext>
            </a:extLst>
          </p:cNvPr>
          <p:cNvSpPr>
            <a:spLocks noGrp="1"/>
          </p:cNvSpPr>
          <p:nvPr>
            <p:ph type="ctrTitle" hasCustomPrompt="1"/>
          </p:nvPr>
        </p:nvSpPr>
        <p:spPr>
          <a:xfrm>
            <a:off x="439738" y="1281715"/>
            <a:ext cx="11340000" cy="1080000"/>
          </a:xfrm>
        </p:spPr>
        <p:txBody>
          <a:bodyPr anchor="ctr">
            <a:normAutofit/>
          </a:bodyPr>
          <a:lstStyle>
            <a:lvl1pPr algn="l">
              <a:defRPr sz="3300" b="1">
                <a:latin typeface="Calibri bold" panose="020F0702030404030204" pitchFamily="34" charset="0"/>
                <a:cs typeface="Calibri bold" panose="020F0702030404030204" pitchFamily="34" charset="0"/>
              </a:defRPr>
            </a:lvl1pPr>
          </a:lstStyle>
          <a:p>
            <a:r>
              <a:rPr lang="en-GB" noProof="0" dirty="0"/>
              <a:t>Title of the presentation</a:t>
            </a:r>
          </a:p>
        </p:txBody>
      </p:sp>
      <p:sp>
        <p:nvSpPr>
          <p:cNvPr id="3" name="Untertitel 2">
            <a:extLst>
              <a:ext uri="{FF2B5EF4-FFF2-40B4-BE49-F238E27FC236}">
                <a16:creationId xmlns:a16="http://schemas.microsoft.com/office/drawing/2014/main" id="{7F87E811-05D3-48C2-8FF4-386C018BBE56}"/>
              </a:ext>
            </a:extLst>
          </p:cNvPr>
          <p:cNvSpPr>
            <a:spLocks noGrp="1"/>
          </p:cNvSpPr>
          <p:nvPr>
            <p:ph type="subTitle" idx="1" hasCustomPrompt="1"/>
          </p:nvPr>
        </p:nvSpPr>
        <p:spPr>
          <a:xfrm>
            <a:off x="439738" y="2437858"/>
            <a:ext cx="11340000" cy="1279670"/>
          </a:xfrm>
        </p:spPr>
        <p:txBody>
          <a:bodyPr>
            <a:normAutofit/>
          </a:bodyPr>
          <a:lstStyle>
            <a:lvl1pPr marL="0" indent="0" algn="l">
              <a:buNone/>
              <a:defRPr sz="2800">
                <a:solidFill>
                  <a:schemeClr val="accent4"/>
                </a:solidFill>
                <a:latin typeface="Calibri" panose="020F0502020204030204" pitchFamily="34" charset="0"/>
                <a:cs typeface="Calibri" panose="020F0502020204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noProof="0" dirty="0"/>
              <a:t>Sub title of the presentation</a:t>
            </a:r>
          </a:p>
        </p:txBody>
      </p:sp>
      <p:sp>
        <p:nvSpPr>
          <p:cNvPr id="12" name="Textplatzhalter 10">
            <a:extLst>
              <a:ext uri="{FF2B5EF4-FFF2-40B4-BE49-F238E27FC236}">
                <a16:creationId xmlns:a16="http://schemas.microsoft.com/office/drawing/2014/main" id="{05D6CE47-0FE7-47D3-9A62-F14861550826}"/>
              </a:ext>
            </a:extLst>
          </p:cNvPr>
          <p:cNvSpPr>
            <a:spLocks noGrp="1"/>
          </p:cNvSpPr>
          <p:nvPr>
            <p:ph type="body" sz="quarter" idx="17" hasCustomPrompt="1"/>
          </p:nvPr>
        </p:nvSpPr>
        <p:spPr>
          <a:xfrm>
            <a:off x="439739" y="3792940"/>
            <a:ext cx="8620442" cy="360000"/>
          </a:xfrm>
        </p:spPr>
        <p:txBody>
          <a:bodyPr anchor="t">
            <a:noAutofit/>
          </a:bodyPr>
          <a:lstStyle>
            <a:lvl1pPr>
              <a:defRPr sz="2000" b="1">
                <a:solidFill>
                  <a:schemeClr val="accent3"/>
                </a:solidFill>
                <a:latin typeface="Calibri" panose="020F0502020204030204" pitchFamily="34" charset="0"/>
                <a:cs typeface="Calibri" panose="020F0502020204030204" pitchFamily="34" charset="0"/>
              </a:defRPr>
            </a:lvl1pPr>
          </a:lstStyle>
          <a:p>
            <a:pPr lvl="0"/>
            <a:r>
              <a:rPr lang="en-GB" noProof="0" dirty="0"/>
              <a:t>Organisation name or similar</a:t>
            </a:r>
          </a:p>
        </p:txBody>
      </p:sp>
      <p:sp>
        <p:nvSpPr>
          <p:cNvPr id="14" name="Textplatzhalter 10">
            <a:extLst>
              <a:ext uri="{FF2B5EF4-FFF2-40B4-BE49-F238E27FC236}">
                <a16:creationId xmlns:a16="http://schemas.microsoft.com/office/drawing/2014/main" id="{3DA33E7F-73C7-4FF7-87C0-31BEDC66BD7D}"/>
              </a:ext>
            </a:extLst>
          </p:cNvPr>
          <p:cNvSpPr>
            <a:spLocks noGrp="1"/>
          </p:cNvSpPr>
          <p:nvPr>
            <p:ph type="body" sz="quarter" idx="19" hasCustomPrompt="1"/>
          </p:nvPr>
        </p:nvSpPr>
        <p:spPr>
          <a:xfrm>
            <a:off x="439739" y="5188138"/>
            <a:ext cx="8620442" cy="277200"/>
          </a:xfrm>
        </p:spPr>
        <p:txBody>
          <a:bodyPr anchor="t">
            <a:noAutofit/>
          </a:bodyPr>
          <a:lstStyle>
            <a:lvl1pPr>
              <a:defRPr sz="1400" b="0">
                <a:solidFill>
                  <a:schemeClr val="accent3">
                    <a:lumMod val="75000"/>
                  </a:schemeClr>
                </a:solidFill>
                <a:latin typeface="Calibri" panose="020F0502020204030204" pitchFamily="34" charset="0"/>
                <a:cs typeface="Calibri" panose="020F0502020204030204" pitchFamily="34" charset="0"/>
              </a:defRPr>
            </a:lvl1pPr>
          </a:lstStyle>
          <a:p>
            <a:pPr lvl="0"/>
            <a:r>
              <a:rPr lang="en-GB" noProof="0"/>
              <a:t>Date (or similar)</a:t>
            </a:r>
          </a:p>
        </p:txBody>
      </p:sp>
      <p:sp>
        <p:nvSpPr>
          <p:cNvPr id="7" name="Textplatzhalter 10">
            <a:extLst>
              <a:ext uri="{FF2B5EF4-FFF2-40B4-BE49-F238E27FC236}">
                <a16:creationId xmlns:a16="http://schemas.microsoft.com/office/drawing/2014/main" id="{FA4C983E-3698-4EEA-B713-947D1E092E79}"/>
              </a:ext>
            </a:extLst>
          </p:cNvPr>
          <p:cNvSpPr>
            <a:spLocks noGrp="1"/>
          </p:cNvSpPr>
          <p:nvPr>
            <p:ph type="body" sz="quarter" idx="20" hasCustomPrompt="1"/>
          </p:nvPr>
        </p:nvSpPr>
        <p:spPr>
          <a:xfrm>
            <a:off x="439739" y="4891889"/>
            <a:ext cx="8620442" cy="277200"/>
          </a:xfrm>
        </p:spPr>
        <p:txBody>
          <a:bodyPr anchor="t">
            <a:normAutofit/>
          </a:bodyPr>
          <a:lstStyle>
            <a:lvl1pPr>
              <a:defRPr lang="en-GB" sz="1400" b="0" kern="1200" noProof="0" dirty="0">
                <a:solidFill>
                  <a:schemeClr val="accent3">
                    <a:lumMod val="75000"/>
                  </a:schemeClr>
                </a:solidFill>
                <a:latin typeface="Calibri" panose="020F0502020204030204" pitchFamily="34" charset="0"/>
                <a:ea typeface="+mn-ea"/>
                <a:cs typeface="Calibri" panose="020F0502020204030204" pitchFamily="34" charset="0"/>
              </a:defRPr>
            </a:lvl1pPr>
          </a:lstStyle>
          <a:p>
            <a:pPr lvl="0"/>
            <a:r>
              <a:rPr lang="en-GB" noProof="0" dirty="0"/>
              <a:t>Event name | Location (or similar)</a:t>
            </a:r>
          </a:p>
        </p:txBody>
      </p:sp>
      <p:sp>
        <p:nvSpPr>
          <p:cNvPr id="25" name="Textplatzhalter 10">
            <a:extLst>
              <a:ext uri="{FF2B5EF4-FFF2-40B4-BE49-F238E27FC236}">
                <a16:creationId xmlns:a16="http://schemas.microsoft.com/office/drawing/2014/main" id="{08E6E14D-44E9-4935-B754-B30C4C3F9DD4}"/>
              </a:ext>
            </a:extLst>
          </p:cNvPr>
          <p:cNvSpPr>
            <a:spLocks noGrp="1"/>
          </p:cNvSpPr>
          <p:nvPr>
            <p:ph type="body" sz="quarter" idx="21" hasCustomPrompt="1"/>
          </p:nvPr>
        </p:nvSpPr>
        <p:spPr>
          <a:xfrm>
            <a:off x="439739" y="4175433"/>
            <a:ext cx="8620442" cy="629925"/>
          </a:xfrm>
        </p:spPr>
        <p:txBody>
          <a:bodyPr anchor="t">
            <a:noAutofit/>
          </a:bodyPr>
          <a:lstStyle>
            <a:lvl1pPr marL="0" marR="0" indent="0" algn="l" defTabSz="914400" rtl="0" eaLnBrk="1" fontAlgn="auto" latinLnBrk="0" hangingPunct="1">
              <a:lnSpc>
                <a:spcPct val="100000"/>
              </a:lnSpc>
              <a:spcBef>
                <a:spcPts val="0"/>
              </a:spcBef>
              <a:spcAft>
                <a:spcPts val="0"/>
              </a:spcAft>
              <a:buClrTx/>
              <a:buSzTx/>
              <a:buFont typeface="Wingdings" panose="05000000000000000000" pitchFamily="2" charset="2"/>
              <a:buNone/>
              <a:tabLst/>
              <a:defRPr sz="1800" b="0">
                <a:solidFill>
                  <a:schemeClr val="accent3"/>
                </a:solidFill>
                <a:latin typeface="Calibri" panose="020F0502020204030204" pitchFamily="34" charset="0"/>
                <a:cs typeface="Calibri" panose="020F0502020204030204" pitchFamily="34" charset="0"/>
              </a:defRPr>
            </a:lvl1pPr>
          </a:lstStyle>
          <a:p>
            <a:pPr lvl="0"/>
            <a:r>
              <a:rPr lang="en-GB" noProof="0" dirty="0"/>
              <a:t>Person name | Role (or similar)</a:t>
            </a:r>
          </a:p>
        </p:txBody>
      </p:sp>
    </p:spTree>
    <p:extLst>
      <p:ext uri="{BB962C8B-B14F-4D97-AF65-F5344CB8AC3E}">
        <p14:creationId xmlns:p14="http://schemas.microsoft.com/office/powerpoint/2010/main" val="142037816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Section Slide ">
    <p:spTree>
      <p:nvGrpSpPr>
        <p:cNvPr id="1" name=""/>
        <p:cNvGrpSpPr/>
        <p:nvPr/>
      </p:nvGrpSpPr>
      <p:grpSpPr>
        <a:xfrm>
          <a:off x="0" y="0"/>
          <a:ext cx="0" cy="0"/>
          <a:chOff x="0" y="0"/>
          <a:chExt cx="0" cy="0"/>
        </a:xfrm>
      </p:grpSpPr>
      <p:pic>
        <p:nvPicPr>
          <p:cNvPr id="20" name="Grafik 19">
            <a:extLst>
              <a:ext uri="{FF2B5EF4-FFF2-40B4-BE49-F238E27FC236}">
                <a16:creationId xmlns:a16="http://schemas.microsoft.com/office/drawing/2014/main" id="{361700ED-0608-757B-61DE-FF29A95A3C61}"/>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p:blipFill>
        <p:spPr>
          <a:xfrm>
            <a:off x="9010653" y="3768261"/>
            <a:ext cx="3181346" cy="3089740"/>
          </a:xfrm>
          <a:prstGeom prst="rect">
            <a:avLst/>
          </a:prstGeom>
        </p:spPr>
      </p:pic>
      <p:sp>
        <p:nvSpPr>
          <p:cNvPr id="2" name="Titel 1">
            <a:extLst>
              <a:ext uri="{FF2B5EF4-FFF2-40B4-BE49-F238E27FC236}">
                <a16:creationId xmlns:a16="http://schemas.microsoft.com/office/drawing/2014/main" id="{ABD47045-A79B-4E49-BAC9-80E2AF79E984}"/>
              </a:ext>
            </a:extLst>
          </p:cNvPr>
          <p:cNvSpPr>
            <a:spLocks noGrp="1"/>
          </p:cNvSpPr>
          <p:nvPr>
            <p:ph type="ctrTitle" hasCustomPrompt="1"/>
          </p:nvPr>
        </p:nvSpPr>
        <p:spPr>
          <a:xfrm>
            <a:off x="439738" y="1558248"/>
            <a:ext cx="11340000" cy="900000"/>
          </a:xfrm>
        </p:spPr>
        <p:txBody>
          <a:bodyPr anchor="ctr">
            <a:normAutofit/>
          </a:bodyPr>
          <a:lstStyle>
            <a:lvl1pPr algn="l">
              <a:defRPr sz="2600"/>
            </a:lvl1pPr>
          </a:lstStyle>
          <a:p>
            <a:r>
              <a:rPr lang="en-GB" noProof="0" dirty="0"/>
              <a:t>Title of the section</a:t>
            </a:r>
          </a:p>
        </p:txBody>
      </p:sp>
      <p:sp>
        <p:nvSpPr>
          <p:cNvPr id="3" name="Untertitel 2">
            <a:extLst>
              <a:ext uri="{FF2B5EF4-FFF2-40B4-BE49-F238E27FC236}">
                <a16:creationId xmlns:a16="http://schemas.microsoft.com/office/drawing/2014/main" id="{7F87E811-05D3-48C2-8FF4-386C018BBE56}"/>
              </a:ext>
            </a:extLst>
          </p:cNvPr>
          <p:cNvSpPr>
            <a:spLocks noGrp="1"/>
          </p:cNvSpPr>
          <p:nvPr>
            <p:ph type="subTitle" idx="1" hasCustomPrompt="1"/>
          </p:nvPr>
        </p:nvSpPr>
        <p:spPr>
          <a:xfrm>
            <a:off x="439738" y="2528741"/>
            <a:ext cx="11352212" cy="2425991"/>
          </a:xfrm>
        </p:spPr>
        <p:txBody>
          <a:bodyPr>
            <a:normAutofit/>
          </a:bodyPr>
          <a:lstStyle>
            <a:lvl1pPr marL="0" indent="0" algn="l">
              <a:buNone/>
              <a:defRPr sz="2200">
                <a:solidFill>
                  <a:schemeClr val="accent4"/>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noProof="0" dirty="0"/>
              <a:t>Sub title of the section </a:t>
            </a:r>
          </a:p>
        </p:txBody>
      </p:sp>
      <p:sp>
        <p:nvSpPr>
          <p:cNvPr id="11" name="Fußzeilenplatzhalter 4">
            <a:extLst>
              <a:ext uri="{FF2B5EF4-FFF2-40B4-BE49-F238E27FC236}">
                <a16:creationId xmlns:a16="http://schemas.microsoft.com/office/drawing/2014/main" id="{05311203-4C81-4D45-9EF5-B843D1D5F12D}"/>
              </a:ext>
            </a:extLst>
          </p:cNvPr>
          <p:cNvSpPr>
            <a:spLocks noGrp="1"/>
          </p:cNvSpPr>
          <p:nvPr>
            <p:ph type="ftr" sz="quarter" idx="3"/>
          </p:nvPr>
        </p:nvSpPr>
        <p:spPr>
          <a:xfrm>
            <a:off x="426000" y="6493698"/>
            <a:ext cx="10577280" cy="227777"/>
          </a:xfrm>
          <a:prstGeom prst="rect">
            <a:avLst/>
          </a:prstGeom>
        </p:spPr>
        <p:txBody>
          <a:bodyPr vert="horz" lIns="91440" tIns="45720" rIns="91440" bIns="45720" rtlCol="0" anchor="ctr"/>
          <a:lstStyle>
            <a:lvl1pPr algn="l">
              <a:defRPr sz="1000">
                <a:solidFill>
                  <a:schemeClr val="tx1">
                    <a:tint val="75000"/>
                  </a:schemeClr>
                </a:solidFill>
              </a:defRPr>
            </a:lvl1pPr>
          </a:lstStyle>
          <a:p>
            <a:r>
              <a:rPr lang="en-GB" noProof="0"/>
              <a:t>BioBeo</a:t>
            </a:r>
          </a:p>
        </p:txBody>
      </p:sp>
      <p:sp>
        <p:nvSpPr>
          <p:cNvPr id="12" name="Foliennummernplatzhalter 5">
            <a:extLst>
              <a:ext uri="{FF2B5EF4-FFF2-40B4-BE49-F238E27FC236}">
                <a16:creationId xmlns:a16="http://schemas.microsoft.com/office/drawing/2014/main" id="{0A254B31-6117-453D-9970-2479E48BBD01}"/>
              </a:ext>
            </a:extLst>
          </p:cNvPr>
          <p:cNvSpPr>
            <a:spLocks noGrp="1"/>
          </p:cNvSpPr>
          <p:nvPr>
            <p:ph type="sldNum" sz="quarter" idx="4"/>
          </p:nvPr>
        </p:nvSpPr>
        <p:spPr>
          <a:xfrm>
            <a:off x="11083894" y="6493698"/>
            <a:ext cx="682105" cy="227777"/>
          </a:xfrm>
          <a:prstGeom prst="rect">
            <a:avLst/>
          </a:prstGeom>
          <a:noFill/>
          <a:ln>
            <a:noFill/>
          </a:ln>
        </p:spPr>
        <p:txBody>
          <a:bodyPr vert="horz" lIns="91440" tIns="45720" rIns="91440" bIns="45720" rtlCol="0" anchor="ctr"/>
          <a:lstStyle>
            <a:lvl1pPr algn="r">
              <a:defRPr sz="1000">
                <a:solidFill>
                  <a:schemeClr val="tx1">
                    <a:lumMod val="60000"/>
                    <a:lumOff val="40000"/>
                  </a:schemeClr>
                </a:solidFill>
              </a:defRPr>
            </a:lvl1pPr>
          </a:lstStyle>
          <a:p>
            <a:fld id="{7D8F40E6-5147-4048-8648-74966E0AD208}" type="slidenum">
              <a:rPr lang="en-GB" smtClean="0"/>
              <a:pPr/>
              <a:t>‹nr.›</a:t>
            </a:fld>
            <a:endParaRPr lang="en-GB"/>
          </a:p>
        </p:txBody>
      </p:sp>
      <p:sp>
        <p:nvSpPr>
          <p:cNvPr id="13" name="Textplatzhalter 10">
            <a:extLst>
              <a:ext uri="{FF2B5EF4-FFF2-40B4-BE49-F238E27FC236}">
                <a16:creationId xmlns:a16="http://schemas.microsoft.com/office/drawing/2014/main" id="{5B09587C-5936-4FEC-9FBB-55FC36430686}"/>
              </a:ext>
            </a:extLst>
          </p:cNvPr>
          <p:cNvSpPr>
            <a:spLocks noGrp="1"/>
          </p:cNvSpPr>
          <p:nvPr>
            <p:ph type="body" sz="quarter" idx="21" hasCustomPrompt="1"/>
          </p:nvPr>
        </p:nvSpPr>
        <p:spPr>
          <a:xfrm>
            <a:off x="439738" y="5034750"/>
            <a:ext cx="11352212" cy="1347000"/>
          </a:xfrm>
        </p:spPr>
        <p:txBody>
          <a:bodyPr anchor="t">
            <a:noAutofit/>
          </a:bodyPr>
          <a:lstStyle>
            <a:lvl1pPr marL="0" marR="0" indent="0" algn="l" defTabSz="914400" rtl="0" eaLnBrk="1" fontAlgn="auto" latinLnBrk="0" hangingPunct="1">
              <a:lnSpc>
                <a:spcPct val="100000"/>
              </a:lnSpc>
              <a:spcBef>
                <a:spcPts val="0"/>
              </a:spcBef>
              <a:spcAft>
                <a:spcPts val="0"/>
              </a:spcAft>
              <a:buClrTx/>
              <a:buSzTx/>
              <a:buFont typeface="Wingdings" panose="05000000000000000000" pitchFamily="2" charset="2"/>
              <a:buNone/>
              <a:tabLst/>
              <a:defRPr sz="1500" b="0">
                <a:solidFill>
                  <a:schemeClr val="accent3"/>
                </a:solidFill>
              </a:defRPr>
            </a:lvl1pPr>
          </a:lstStyle>
          <a:p>
            <a:pPr lvl="0"/>
            <a:r>
              <a:rPr lang="en-GB" noProof="0"/>
              <a:t>Optional information</a:t>
            </a:r>
          </a:p>
        </p:txBody>
      </p:sp>
      <p:sp>
        <p:nvSpPr>
          <p:cNvPr id="10" name="Textplatzhalter 10">
            <a:extLst>
              <a:ext uri="{FF2B5EF4-FFF2-40B4-BE49-F238E27FC236}">
                <a16:creationId xmlns:a16="http://schemas.microsoft.com/office/drawing/2014/main" id="{3E5F5E45-982B-48CD-9AAD-AA381F4ECA05}"/>
              </a:ext>
            </a:extLst>
          </p:cNvPr>
          <p:cNvSpPr>
            <a:spLocks noGrp="1"/>
          </p:cNvSpPr>
          <p:nvPr>
            <p:ph type="body" sz="quarter" idx="22" hasCustomPrompt="1"/>
          </p:nvPr>
        </p:nvSpPr>
        <p:spPr>
          <a:xfrm>
            <a:off x="439738" y="1133262"/>
            <a:ext cx="11352212" cy="320533"/>
          </a:xfrm>
        </p:spPr>
        <p:txBody>
          <a:bodyPr anchor="t">
            <a:noAutofit/>
          </a:bodyPr>
          <a:lstStyle>
            <a:lvl1pPr marL="0" marR="0" indent="0" algn="l" defTabSz="914400" rtl="0" eaLnBrk="1" fontAlgn="auto" latinLnBrk="0" hangingPunct="1">
              <a:lnSpc>
                <a:spcPct val="100000"/>
              </a:lnSpc>
              <a:spcBef>
                <a:spcPts val="0"/>
              </a:spcBef>
              <a:spcAft>
                <a:spcPts val="0"/>
              </a:spcAft>
              <a:buClrTx/>
              <a:buSzTx/>
              <a:buFont typeface="Wingdings" panose="05000000000000000000" pitchFamily="2" charset="2"/>
              <a:buNone/>
              <a:tabLst/>
              <a:defRPr sz="1300" b="0">
                <a:solidFill>
                  <a:schemeClr val="accent3"/>
                </a:solidFill>
              </a:defRPr>
            </a:lvl1pPr>
          </a:lstStyle>
          <a:p>
            <a:pPr lvl="0"/>
            <a:r>
              <a:rPr lang="en-GB" noProof="0"/>
              <a:t>Section number</a:t>
            </a:r>
          </a:p>
        </p:txBody>
      </p:sp>
      <p:pic>
        <p:nvPicPr>
          <p:cNvPr id="5" name="Grafik 4">
            <a:extLst>
              <a:ext uri="{FF2B5EF4-FFF2-40B4-BE49-F238E27FC236}">
                <a16:creationId xmlns:a16="http://schemas.microsoft.com/office/drawing/2014/main" id="{9930420C-B8E3-18F3-0FC9-0A2E258D1619}"/>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p:blipFill>
        <p:spPr>
          <a:xfrm>
            <a:off x="9969998" y="138281"/>
            <a:ext cx="1796001" cy="883033"/>
          </a:xfrm>
          <a:prstGeom prst="rect">
            <a:avLst/>
          </a:prstGeom>
        </p:spPr>
      </p:pic>
    </p:spTree>
    <p:extLst>
      <p:ext uri="{BB962C8B-B14F-4D97-AF65-F5344CB8AC3E}">
        <p14:creationId xmlns:p14="http://schemas.microsoft.com/office/powerpoint/2010/main" val="298150857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776CC0-E0A1-4342-A993-A64F1A23F1D8}"/>
              </a:ext>
            </a:extLst>
          </p:cNvPr>
          <p:cNvSpPr>
            <a:spLocks noGrp="1"/>
          </p:cNvSpPr>
          <p:nvPr>
            <p:ph type="title"/>
          </p:nvPr>
        </p:nvSpPr>
        <p:spPr/>
        <p:txBody>
          <a:bodyPr/>
          <a:lstStyle/>
          <a:p>
            <a:r>
              <a:rPr lang="en-US"/>
              <a:t>Click to edit Master title style</a:t>
            </a:r>
            <a:endParaRPr lang="nl-BE"/>
          </a:p>
        </p:txBody>
      </p:sp>
      <p:sp>
        <p:nvSpPr>
          <p:cNvPr id="3" name="Content Placeholder 2">
            <a:extLst>
              <a:ext uri="{FF2B5EF4-FFF2-40B4-BE49-F238E27FC236}">
                <a16:creationId xmlns:a16="http://schemas.microsoft.com/office/drawing/2014/main" id="{52D09D6B-2131-4602-B284-39D65A5E3A37}"/>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nl-BE"/>
          </a:p>
        </p:txBody>
      </p:sp>
      <p:sp>
        <p:nvSpPr>
          <p:cNvPr id="4" name="Date Placeholder 3">
            <a:extLst>
              <a:ext uri="{FF2B5EF4-FFF2-40B4-BE49-F238E27FC236}">
                <a16:creationId xmlns:a16="http://schemas.microsoft.com/office/drawing/2014/main" id="{5AB9DEAD-9384-4095-BCA0-4A2A465FCBF4}"/>
              </a:ext>
            </a:extLst>
          </p:cNvPr>
          <p:cNvSpPr>
            <a:spLocks noGrp="1"/>
          </p:cNvSpPr>
          <p:nvPr>
            <p:ph type="dt" sz="half" idx="10"/>
          </p:nvPr>
        </p:nvSpPr>
        <p:spPr/>
        <p:txBody>
          <a:bodyPr/>
          <a:lstStyle/>
          <a:p>
            <a:fld id="{2D9A1544-F01E-4785-95D7-BFB59D614E29}" type="datetimeFigureOut">
              <a:rPr lang="nl-BE" smtClean="0"/>
              <a:t>16/10/2024</a:t>
            </a:fld>
            <a:endParaRPr lang="nl-BE"/>
          </a:p>
        </p:txBody>
      </p:sp>
      <p:sp>
        <p:nvSpPr>
          <p:cNvPr id="5" name="Footer Placeholder 4">
            <a:extLst>
              <a:ext uri="{FF2B5EF4-FFF2-40B4-BE49-F238E27FC236}">
                <a16:creationId xmlns:a16="http://schemas.microsoft.com/office/drawing/2014/main" id="{CCE457B3-6767-4605-B00B-C04FFF2C2D48}"/>
              </a:ext>
            </a:extLst>
          </p:cNvPr>
          <p:cNvSpPr>
            <a:spLocks noGrp="1"/>
          </p:cNvSpPr>
          <p:nvPr>
            <p:ph type="ftr" sz="quarter" idx="11"/>
          </p:nvPr>
        </p:nvSpPr>
        <p:spPr/>
        <p:txBody>
          <a:bodyPr/>
          <a:lstStyle/>
          <a:p>
            <a:endParaRPr lang="nl-BE"/>
          </a:p>
        </p:txBody>
      </p:sp>
      <p:sp>
        <p:nvSpPr>
          <p:cNvPr id="6" name="Slide Number Placeholder 5">
            <a:extLst>
              <a:ext uri="{FF2B5EF4-FFF2-40B4-BE49-F238E27FC236}">
                <a16:creationId xmlns:a16="http://schemas.microsoft.com/office/drawing/2014/main" id="{97A0B97F-C285-4167-94BB-0210A7311E40}"/>
              </a:ext>
            </a:extLst>
          </p:cNvPr>
          <p:cNvSpPr>
            <a:spLocks noGrp="1"/>
          </p:cNvSpPr>
          <p:nvPr>
            <p:ph type="sldNum" sz="quarter" idx="12"/>
          </p:nvPr>
        </p:nvSpPr>
        <p:spPr/>
        <p:txBody>
          <a:bodyPr/>
          <a:lstStyle/>
          <a:p>
            <a:fld id="{6D5C409A-3485-456D-974B-EE85B546744E}" type="slidenum">
              <a:rPr lang="nl-BE" smtClean="0"/>
              <a:t>‹nr.›</a:t>
            </a:fld>
            <a:endParaRPr lang="nl-BE"/>
          </a:p>
        </p:txBody>
      </p:sp>
    </p:spTree>
    <p:extLst>
      <p:ext uri="{BB962C8B-B14F-4D97-AF65-F5344CB8AC3E}">
        <p14:creationId xmlns:p14="http://schemas.microsoft.com/office/powerpoint/2010/main" val="367986977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31C6C4-B90C-48D3-A677-14E1ED541013}"/>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nl-BE"/>
          </a:p>
        </p:txBody>
      </p:sp>
      <p:sp>
        <p:nvSpPr>
          <p:cNvPr id="3" name="Text Placeholder 2">
            <a:extLst>
              <a:ext uri="{FF2B5EF4-FFF2-40B4-BE49-F238E27FC236}">
                <a16:creationId xmlns:a16="http://schemas.microsoft.com/office/drawing/2014/main" id="{32498EBE-85D6-4C30-9E3F-72DFDB91B521}"/>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12EE0CA9-56FF-4BC9-9E63-A52105932585}"/>
              </a:ext>
            </a:extLst>
          </p:cNvPr>
          <p:cNvSpPr>
            <a:spLocks noGrp="1"/>
          </p:cNvSpPr>
          <p:nvPr>
            <p:ph type="dt" sz="half" idx="10"/>
          </p:nvPr>
        </p:nvSpPr>
        <p:spPr/>
        <p:txBody>
          <a:bodyPr/>
          <a:lstStyle/>
          <a:p>
            <a:fld id="{2D9A1544-F01E-4785-95D7-BFB59D614E29}" type="datetimeFigureOut">
              <a:rPr lang="nl-BE" smtClean="0"/>
              <a:t>16/10/2024</a:t>
            </a:fld>
            <a:endParaRPr lang="nl-BE"/>
          </a:p>
        </p:txBody>
      </p:sp>
      <p:sp>
        <p:nvSpPr>
          <p:cNvPr id="5" name="Footer Placeholder 4">
            <a:extLst>
              <a:ext uri="{FF2B5EF4-FFF2-40B4-BE49-F238E27FC236}">
                <a16:creationId xmlns:a16="http://schemas.microsoft.com/office/drawing/2014/main" id="{5853639F-C067-48AA-92E1-45D4489DBF02}"/>
              </a:ext>
            </a:extLst>
          </p:cNvPr>
          <p:cNvSpPr>
            <a:spLocks noGrp="1"/>
          </p:cNvSpPr>
          <p:nvPr>
            <p:ph type="ftr" sz="quarter" idx="11"/>
          </p:nvPr>
        </p:nvSpPr>
        <p:spPr/>
        <p:txBody>
          <a:bodyPr/>
          <a:lstStyle/>
          <a:p>
            <a:endParaRPr lang="nl-BE"/>
          </a:p>
        </p:txBody>
      </p:sp>
      <p:sp>
        <p:nvSpPr>
          <p:cNvPr id="6" name="Slide Number Placeholder 5">
            <a:extLst>
              <a:ext uri="{FF2B5EF4-FFF2-40B4-BE49-F238E27FC236}">
                <a16:creationId xmlns:a16="http://schemas.microsoft.com/office/drawing/2014/main" id="{3C041414-13D8-41AC-AC30-0D00269D576D}"/>
              </a:ext>
            </a:extLst>
          </p:cNvPr>
          <p:cNvSpPr>
            <a:spLocks noGrp="1"/>
          </p:cNvSpPr>
          <p:nvPr>
            <p:ph type="sldNum" sz="quarter" idx="12"/>
          </p:nvPr>
        </p:nvSpPr>
        <p:spPr/>
        <p:txBody>
          <a:bodyPr/>
          <a:lstStyle/>
          <a:p>
            <a:fld id="{6D5C409A-3485-456D-974B-EE85B546744E}" type="slidenum">
              <a:rPr lang="nl-BE" smtClean="0"/>
              <a:t>‹nr.›</a:t>
            </a:fld>
            <a:endParaRPr lang="nl-BE"/>
          </a:p>
        </p:txBody>
      </p:sp>
    </p:spTree>
    <p:extLst>
      <p:ext uri="{BB962C8B-B14F-4D97-AF65-F5344CB8AC3E}">
        <p14:creationId xmlns:p14="http://schemas.microsoft.com/office/powerpoint/2010/main" val="92649985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543BF9-DF03-4A87-9C55-8B6DD09BCCE7}"/>
              </a:ext>
            </a:extLst>
          </p:cNvPr>
          <p:cNvSpPr>
            <a:spLocks noGrp="1"/>
          </p:cNvSpPr>
          <p:nvPr>
            <p:ph type="title"/>
          </p:nvPr>
        </p:nvSpPr>
        <p:spPr/>
        <p:txBody>
          <a:bodyPr/>
          <a:lstStyle/>
          <a:p>
            <a:r>
              <a:rPr lang="en-US"/>
              <a:t>Click to edit Master title style</a:t>
            </a:r>
            <a:endParaRPr lang="nl-BE"/>
          </a:p>
        </p:txBody>
      </p:sp>
      <p:sp>
        <p:nvSpPr>
          <p:cNvPr id="3" name="Content Placeholder 2">
            <a:extLst>
              <a:ext uri="{FF2B5EF4-FFF2-40B4-BE49-F238E27FC236}">
                <a16:creationId xmlns:a16="http://schemas.microsoft.com/office/drawing/2014/main" id="{FB1EC6A1-90BD-47FF-AF24-8DA4A521FE05}"/>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nl-BE"/>
          </a:p>
        </p:txBody>
      </p:sp>
      <p:sp>
        <p:nvSpPr>
          <p:cNvPr id="4" name="Content Placeholder 3">
            <a:extLst>
              <a:ext uri="{FF2B5EF4-FFF2-40B4-BE49-F238E27FC236}">
                <a16:creationId xmlns:a16="http://schemas.microsoft.com/office/drawing/2014/main" id="{C06F738D-DCE2-43A9-9A9B-D5B36602DE98}"/>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nl-BE"/>
          </a:p>
        </p:txBody>
      </p:sp>
      <p:sp>
        <p:nvSpPr>
          <p:cNvPr id="5" name="Date Placeholder 4">
            <a:extLst>
              <a:ext uri="{FF2B5EF4-FFF2-40B4-BE49-F238E27FC236}">
                <a16:creationId xmlns:a16="http://schemas.microsoft.com/office/drawing/2014/main" id="{BDF3E495-63F3-4B3A-B2EE-F8BA3C54F11B}"/>
              </a:ext>
            </a:extLst>
          </p:cNvPr>
          <p:cNvSpPr>
            <a:spLocks noGrp="1"/>
          </p:cNvSpPr>
          <p:nvPr>
            <p:ph type="dt" sz="half" idx="10"/>
          </p:nvPr>
        </p:nvSpPr>
        <p:spPr/>
        <p:txBody>
          <a:bodyPr/>
          <a:lstStyle/>
          <a:p>
            <a:fld id="{2D9A1544-F01E-4785-95D7-BFB59D614E29}" type="datetimeFigureOut">
              <a:rPr lang="nl-BE" smtClean="0"/>
              <a:t>16/10/2024</a:t>
            </a:fld>
            <a:endParaRPr lang="nl-BE"/>
          </a:p>
        </p:txBody>
      </p:sp>
      <p:sp>
        <p:nvSpPr>
          <p:cNvPr id="6" name="Footer Placeholder 5">
            <a:extLst>
              <a:ext uri="{FF2B5EF4-FFF2-40B4-BE49-F238E27FC236}">
                <a16:creationId xmlns:a16="http://schemas.microsoft.com/office/drawing/2014/main" id="{88EBA24F-B238-4117-9940-074E3EE4A282}"/>
              </a:ext>
            </a:extLst>
          </p:cNvPr>
          <p:cNvSpPr>
            <a:spLocks noGrp="1"/>
          </p:cNvSpPr>
          <p:nvPr>
            <p:ph type="ftr" sz="quarter" idx="11"/>
          </p:nvPr>
        </p:nvSpPr>
        <p:spPr/>
        <p:txBody>
          <a:bodyPr/>
          <a:lstStyle/>
          <a:p>
            <a:endParaRPr lang="nl-BE"/>
          </a:p>
        </p:txBody>
      </p:sp>
      <p:sp>
        <p:nvSpPr>
          <p:cNvPr id="7" name="Slide Number Placeholder 6">
            <a:extLst>
              <a:ext uri="{FF2B5EF4-FFF2-40B4-BE49-F238E27FC236}">
                <a16:creationId xmlns:a16="http://schemas.microsoft.com/office/drawing/2014/main" id="{13D74DDD-E456-42AF-949A-5DEB8B498341}"/>
              </a:ext>
            </a:extLst>
          </p:cNvPr>
          <p:cNvSpPr>
            <a:spLocks noGrp="1"/>
          </p:cNvSpPr>
          <p:nvPr>
            <p:ph type="sldNum" sz="quarter" idx="12"/>
          </p:nvPr>
        </p:nvSpPr>
        <p:spPr/>
        <p:txBody>
          <a:bodyPr/>
          <a:lstStyle/>
          <a:p>
            <a:fld id="{6D5C409A-3485-456D-974B-EE85B546744E}" type="slidenum">
              <a:rPr lang="nl-BE" smtClean="0"/>
              <a:t>‹nr.›</a:t>
            </a:fld>
            <a:endParaRPr lang="nl-BE"/>
          </a:p>
        </p:txBody>
      </p:sp>
    </p:spTree>
    <p:extLst>
      <p:ext uri="{BB962C8B-B14F-4D97-AF65-F5344CB8AC3E}">
        <p14:creationId xmlns:p14="http://schemas.microsoft.com/office/powerpoint/2010/main" val="243533564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928F29-60B0-4102-812A-3B7B1ADC8599}"/>
              </a:ext>
            </a:extLst>
          </p:cNvPr>
          <p:cNvSpPr>
            <a:spLocks noGrp="1"/>
          </p:cNvSpPr>
          <p:nvPr>
            <p:ph type="title"/>
          </p:nvPr>
        </p:nvSpPr>
        <p:spPr>
          <a:xfrm>
            <a:off x="839788" y="365125"/>
            <a:ext cx="10515600" cy="1325563"/>
          </a:xfrm>
        </p:spPr>
        <p:txBody>
          <a:bodyPr/>
          <a:lstStyle/>
          <a:p>
            <a:r>
              <a:rPr lang="en-US"/>
              <a:t>Click to edit Master title style</a:t>
            </a:r>
            <a:endParaRPr lang="nl-BE"/>
          </a:p>
        </p:txBody>
      </p:sp>
      <p:sp>
        <p:nvSpPr>
          <p:cNvPr id="3" name="Text Placeholder 2">
            <a:extLst>
              <a:ext uri="{FF2B5EF4-FFF2-40B4-BE49-F238E27FC236}">
                <a16:creationId xmlns:a16="http://schemas.microsoft.com/office/drawing/2014/main" id="{FCCD85FE-BF5D-40FE-8F84-A74A41D2B598}"/>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D73F7823-88FF-4126-B0AB-D228B0922B12}"/>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nl-BE"/>
          </a:p>
        </p:txBody>
      </p:sp>
      <p:sp>
        <p:nvSpPr>
          <p:cNvPr id="5" name="Text Placeholder 4">
            <a:extLst>
              <a:ext uri="{FF2B5EF4-FFF2-40B4-BE49-F238E27FC236}">
                <a16:creationId xmlns:a16="http://schemas.microsoft.com/office/drawing/2014/main" id="{7BB04E57-A452-4FF3-AC25-D101C9936EA7}"/>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D4C055A1-02C5-4311-859F-83849531F342}"/>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nl-BE"/>
          </a:p>
        </p:txBody>
      </p:sp>
      <p:sp>
        <p:nvSpPr>
          <p:cNvPr id="7" name="Date Placeholder 6">
            <a:extLst>
              <a:ext uri="{FF2B5EF4-FFF2-40B4-BE49-F238E27FC236}">
                <a16:creationId xmlns:a16="http://schemas.microsoft.com/office/drawing/2014/main" id="{DB0D50C1-1D68-4597-8AC9-B768E1A60BB6}"/>
              </a:ext>
            </a:extLst>
          </p:cNvPr>
          <p:cNvSpPr>
            <a:spLocks noGrp="1"/>
          </p:cNvSpPr>
          <p:nvPr>
            <p:ph type="dt" sz="half" idx="10"/>
          </p:nvPr>
        </p:nvSpPr>
        <p:spPr/>
        <p:txBody>
          <a:bodyPr/>
          <a:lstStyle/>
          <a:p>
            <a:fld id="{2D9A1544-F01E-4785-95D7-BFB59D614E29}" type="datetimeFigureOut">
              <a:rPr lang="nl-BE" smtClean="0"/>
              <a:t>16/10/2024</a:t>
            </a:fld>
            <a:endParaRPr lang="nl-BE"/>
          </a:p>
        </p:txBody>
      </p:sp>
      <p:sp>
        <p:nvSpPr>
          <p:cNvPr id="8" name="Footer Placeholder 7">
            <a:extLst>
              <a:ext uri="{FF2B5EF4-FFF2-40B4-BE49-F238E27FC236}">
                <a16:creationId xmlns:a16="http://schemas.microsoft.com/office/drawing/2014/main" id="{61748C93-31D5-46D1-BBD4-644ECFC60DF5}"/>
              </a:ext>
            </a:extLst>
          </p:cNvPr>
          <p:cNvSpPr>
            <a:spLocks noGrp="1"/>
          </p:cNvSpPr>
          <p:nvPr>
            <p:ph type="ftr" sz="quarter" idx="11"/>
          </p:nvPr>
        </p:nvSpPr>
        <p:spPr/>
        <p:txBody>
          <a:bodyPr/>
          <a:lstStyle/>
          <a:p>
            <a:endParaRPr lang="nl-BE"/>
          </a:p>
        </p:txBody>
      </p:sp>
      <p:sp>
        <p:nvSpPr>
          <p:cNvPr id="9" name="Slide Number Placeholder 8">
            <a:extLst>
              <a:ext uri="{FF2B5EF4-FFF2-40B4-BE49-F238E27FC236}">
                <a16:creationId xmlns:a16="http://schemas.microsoft.com/office/drawing/2014/main" id="{4BF95D6E-A5F8-4F01-9E7C-788168FB09E3}"/>
              </a:ext>
            </a:extLst>
          </p:cNvPr>
          <p:cNvSpPr>
            <a:spLocks noGrp="1"/>
          </p:cNvSpPr>
          <p:nvPr>
            <p:ph type="sldNum" sz="quarter" idx="12"/>
          </p:nvPr>
        </p:nvSpPr>
        <p:spPr/>
        <p:txBody>
          <a:bodyPr/>
          <a:lstStyle/>
          <a:p>
            <a:fld id="{6D5C409A-3485-456D-974B-EE85B546744E}" type="slidenum">
              <a:rPr lang="nl-BE" smtClean="0"/>
              <a:t>‹nr.›</a:t>
            </a:fld>
            <a:endParaRPr lang="nl-BE"/>
          </a:p>
        </p:txBody>
      </p:sp>
    </p:spTree>
    <p:extLst>
      <p:ext uri="{BB962C8B-B14F-4D97-AF65-F5344CB8AC3E}">
        <p14:creationId xmlns:p14="http://schemas.microsoft.com/office/powerpoint/2010/main" val="367236038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8B6AF9-FE0C-4054-8317-AE4089F21267}"/>
              </a:ext>
            </a:extLst>
          </p:cNvPr>
          <p:cNvSpPr>
            <a:spLocks noGrp="1"/>
          </p:cNvSpPr>
          <p:nvPr>
            <p:ph type="title"/>
          </p:nvPr>
        </p:nvSpPr>
        <p:spPr/>
        <p:txBody>
          <a:bodyPr/>
          <a:lstStyle/>
          <a:p>
            <a:r>
              <a:rPr lang="en-US"/>
              <a:t>Click to edit Master title style</a:t>
            </a:r>
            <a:endParaRPr lang="nl-BE"/>
          </a:p>
        </p:txBody>
      </p:sp>
      <p:sp>
        <p:nvSpPr>
          <p:cNvPr id="3" name="Date Placeholder 2">
            <a:extLst>
              <a:ext uri="{FF2B5EF4-FFF2-40B4-BE49-F238E27FC236}">
                <a16:creationId xmlns:a16="http://schemas.microsoft.com/office/drawing/2014/main" id="{98550952-30B8-43EB-B524-FF8008A63B88}"/>
              </a:ext>
            </a:extLst>
          </p:cNvPr>
          <p:cNvSpPr>
            <a:spLocks noGrp="1"/>
          </p:cNvSpPr>
          <p:nvPr>
            <p:ph type="dt" sz="half" idx="10"/>
          </p:nvPr>
        </p:nvSpPr>
        <p:spPr/>
        <p:txBody>
          <a:bodyPr/>
          <a:lstStyle/>
          <a:p>
            <a:fld id="{2D9A1544-F01E-4785-95D7-BFB59D614E29}" type="datetimeFigureOut">
              <a:rPr lang="nl-BE" smtClean="0"/>
              <a:t>16/10/2024</a:t>
            </a:fld>
            <a:endParaRPr lang="nl-BE"/>
          </a:p>
        </p:txBody>
      </p:sp>
      <p:sp>
        <p:nvSpPr>
          <p:cNvPr id="4" name="Footer Placeholder 3">
            <a:extLst>
              <a:ext uri="{FF2B5EF4-FFF2-40B4-BE49-F238E27FC236}">
                <a16:creationId xmlns:a16="http://schemas.microsoft.com/office/drawing/2014/main" id="{3B09CC44-05C3-414C-B338-7C8CA3348ADC}"/>
              </a:ext>
            </a:extLst>
          </p:cNvPr>
          <p:cNvSpPr>
            <a:spLocks noGrp="1"/>
          </p:cNvSpPr>
          <p:nvPr>
            <p:ph type="ftr" sz="quarter" idx="11"/>
          </p:nvPr>
        </p:nvSpPr>
        <p:spPr/>
        <p:txBody>
          <a:bodyPr/>
          <a:lstStyle/>
          <a:p>
            <a:endParaRPr lang="nl-BE"/>
          </a:p>
        </p:txBody>
      </p:sp>
      <p:sp>
        <p:nvSpPr>
          <p:cNvPr id="5" name="Slide Number Placeholder 4">
            <a:extLst>
              <a:ext uri="{FF2B5EF4-FFF2-40B4-BE49-F238E27FC236}">
                <a16:creationId xmlns:a16="http://schemas.microsoft.com/office/drawing/2014/main" id="{7CFBE405-F705-40EC-B6B3-1002E6DC6A1C}"/>
              </a:ext>
            </a:extLst>
          </p:cNvPr>
          <p:cNvSpPr>
            <a:spLocks noGrp="1"/>
          </p:cNvSpPr>
          <p:nvPr>
            <p:ph type="sldNum" sz="quarter" idx="12"/>
          </p:nvPr>
        </p:nvSpPr>
        <p:spPr/>
        <p:txBody>
          <a:bodyPr/>
          <a:lstStyle/>
          <a:p>
            <a:fld id="{6D5C409A-3485-456D-974B-EE85B546744E}" type="slidenum">
              <a:rPr lang="nl-BE" smtClean="0"/>
              <a:t>‹nr.›</a:t>
            </a:fld>
            <a:endParaRPr lang="nl-BE"/>
          </a:p>
        </p:txBody>
      </p:sp>
    </p:spTree>
    <p:extLst>
      <p:ext uri="{BB962C8B-B14F-4D97-AF65-F5344CB8AC3E}">
        <p14:creationId xmlns:p14="http://schemas.microsoft.com/office/powerpoint/2010/main" val="94832672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73423C80-821F-4788-B471-240514007825}"/>
              </a:ext>
            </a:extLst>
          </p:cNvPr>
          <p:cNvSpPr>
            <a:spLocks noGrp="1"/>
          </p:cNvSpPr>
          <p:nvPr>
            <p:ph type="dt" sz="half" idx="10"/>
          </p:nvPr>
        </p:nvSpPr>
        <p:spPr/>
        <p:txBody>
          <a:bodyPr/>
          <a:lstStyle/>
          <a:p>
            <a:fld id="{2D9A1544-F01E-4785-95D7-BFB59D614E29}" type="datetimeFigureOut">
              <a:rPr lang="nl-BE" smtClean="0"/>
              <a:t>16/10/2024</a:t>
            </a:fld>
            <a:endParaRPr lang="nl-BE"/>
          </a:p>
        </p:txBody>
      </p:sp>
      <p:sp>
        <p:nvSpPr>
          <p:cNvPr id="3" name="Footer Placeholder 2">
            <a:extLst>
              <a:ext uri="{FF2B5EF4-FFF2-40B4-BE49-F238E27FC236}">
                <a16:creationId xmlns:a16="http://schemas.microsoft.com/office/drawing/2014/main" id="{2E0887CE-A447-4C61-912B-774116174E00}"/>
              </a:ext>
            </a:extLst>
          </p:cNvPr>
          <p:cNvSpPr>
            <a:spLocks noGrp="1"/>
          </p:cNvSpPr>
          <p:nvPr>
            <p:ph type="ftr" sz="quarter" idx="11"/>
          </p:nvPr>
        </p:nvSpPr>
        <p:spPr/>
        <p:txBody>
          <a:bodyPr/>
          <a:lstStyle/>
          <a:p>
            <a:endParaRPr lang="nl-BE"/>
          </a:p>
        </p:txBody>
      </p:sp>
      <p:sp>
        <p:nvSpPr>
          <p:cNvPr id="4" name="Slide Number Placeholder 3">
            <a:extLst>
              <a:ext uri="{FF2B5EF4-FFF2-40B4-BE49-F238E27FC236}">
                <a16:creationId xmlns:a16="http://schemas.microsoft.com/office/drawing/2014/main" id="{ABCA0EF2-4B9C-4523-BFE2-50F92B7FDBE9}"/>
              </a:ext>
            </a:extLst>
          </p:cNvPr>
          <p:cNvSpPr>
            <a:spLocks noGrp="1"/>
          </p:cNvSpPr>
          <p:nvPr>
            <p:ph type="sldNum" sz="quarter" idx="12"/>
          </p:nvPr>
        </p:nvSpPr>
        <p:spPr/>
        <p:txBody>
          <a:bodyPr/>
          <a:lstStyle/>
          <a:p>
            <a:fld id="{6D5C409A-3485-456D-974B-EE85B546744E}" type="slidenum">
              <a:rPr lang="nl-BE" smtClean="0"/>
              <a:t>‹nr.›</a:t>
            </a:fld>
            <a:endParaRPr lang="nl-BE"/>
          </a:p>
        </p:txBody>
      </p:sp>
    </p:spTree>
    <p:extLst>
      <p:ext uri="{BB962C8B-B14F-4D97-AF65-F5344CB8AC3E}">
        <p14:creationId xmlns:p14="http://schemas.microsoft.com/office/powerpoint/2010/main" val="242711139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174DFF-A541-49AF-9999-4CBD434C3536}"/>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nl-BE"/>
          </a:p>
        </p:txBody>
      </p:sp>
      <p:sp>
        <p:nvSpPr>
          <p:cNvPr id="3" name="Content Placeholder 2">
            <a:extLst>
              <a:ext uri="{FF2B5EF4-FFF2-40B4-BE49-F238E27FC236}">
                <a16:creationId xmlns:a16="http://schemas.microsoft.com/office/drawing/2014/main" id="{5C392A2E-89C8-4F93-9FDD-9BB04AD6C235}"/>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nl-BE"/>
          </a:p>
        </p:txBody>
      </p:sp>
      <p:sp>
        <p:nvSpPr>
          <p:cNvPr id="4" name="Text Placeholder 3">
            <a:extLst>
              <a:ext uri="{FF2B5EF4-FFF2-40B4-BE49-F238E27FC236}">
                <a16:creationId xmlns:a16="http://schemas.microsoft.com/office/drawing/2014/main" id="{189DF6C8-60B5-4EBE-B80C-3C18D1B2AC2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C852A929-C0E7-411D-924D-D1F5547A8261}"/>
              </a:ext>
            </a:extLst>
          </p:cNvPr>
          <p:cNvSpPr>
            <a:spLocks noGrp="1"/>
          </p:cNvSpPr>
          <p:nvPr>
            <p:ph type="dt" sz="half" idx="10"/>
          </p:nvPr>
        </p:nvSpPr>
        <p:spPr/>
        <p:txBody>
          <a:bodyPr/>
          <a:lstStyle/>
          <a:p>
            <a:fld id="{2D9A1544-F01E-4785-95D7-BFB59D614E29}" type="datetimeFigureOut">
              <a:rPr lang="nl-BE" smtClean="0"/>
              <a:t>16/10/2024</a:t>
            </a:fld>
            <a:endParaRPr lang="nl-BE"/>
          </a:p>
        </p:txBody>
      </p:sp>
      <p:sp>
        <p:nvSpPr>
          <p:cNvPr id="6" name="Footer Placeholder 5">
            <a:extLst>
              <a:ext uri="{FF2B5EF4-FFF2-40B4-BE49-F238E27FC236}">
                <a16:creationId xmlns:a16="http://schemas.microsoft.com/office/drawing/2014/main" id="{3656ED8B-CEAE-416C-8F0F-42EED8BA8FFF}"/>
              </a:ext>
            </a:extLst>
          </p:cNvPr>
          <p:cNvSpPr>
            <a:spLocks noGrp="1"/>
          </p:cNvSpPr>
          <p:nvPr>
            <p:ph type="ftr" sz="quarter" idx="11"/>
          </p:nvPr>
        </p:nvSpPr>
        <p:spPr/>
        <p:txBody>
          <a:bodyPr/>
          <a:lstStyle/>
          <a:p>
            <a:endParaRPr lang="nl-BE"/>
          </a:p>
        </p:txBody>
      </p:sp>
      <p:sp>
        <p:nvSpPr>
          <p:cNvPr id="7" name="Slide Number Placeholder 6">
            <a:extLst>
              <a:ext uri="{FF2B5EF4-FFF2-40B4-BE49-F238E27FC236}">
                <a16:creationId xmlns:a16="http://schemas.microsoft.com/office/drawing/2014/main" id="{5BA300C5-DCA2-40CF-86D7-6E25005E15B7}"/>
              </a:ext>
            </a:extLst>
          </p:cNvPr>
          <p:cNvSpPr>
            <a:spLocks noGrp="1"/>
          </p:cNvSpPr>
          <p:nvPr>
            <p:ph type="sldNum" sz="quarter" idx="12"/>
          </p:nvPr>
        </p:nvSpPr>
        <p:spPr/>
        <p:txBody>
          <a:bodyPr/>
          <a:lstStyle/>
          <a:p>
            <a:fld id="{6D5C409A-3485-456D-974B-EE85B546744E}" type="slidenum">
              <a:rPr lang="nl-BE" smtClean="0"/>
              <a:t>‹nr.›</a:t>
            </a:fld>
            <a:endParaRPr lang="nl-BE"/>
          </a:p>
        </p:txBody>
      </p:sp>
    </p:spTree>
    <p:extLst>
      <p:ext uri="{BB962C8B-B14F-4D97-AF65-F5344CB8AC3E}">
        <p14:creationId xmlns:p14="http://schemas.microsoft.com/office/powerpoint/2010/main" val="422420228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4A0170-B0EE-425C-8CC3-A27E431C7DB2}"/>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nl-BE"/>
          </a:p>
        </p:txBody>
      </p:sp>
      <p:sp>
        <p:nvSpPr>
          <p:cNvPr id="3" name="Picture Placeholder 2">
            <a:extLst>
              <a:ext uri="{FF2B5EF4-FFF2-40B4-BE49-F238E27FC236}">
                <a16:creationId xmlns:a16="http://schemas.microsoft.com/office/drawing/2014/main" id="{633DA7CA-DEA0-4E0D-B039-646237994019}"/>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nl-BE"/>
          </a:p>
        </p:txBody>
      </p:sp>
      <p:sp>
        <p:nvSpPr>
          <p:cNvPr id="4" name="Text Placeholder 3">
            <a:extLst>
              <a:ext uri="{FF2B5EF4-FFF2-40B4-BE49-F238E27FC236}">
                <a16:creationId xmlns:a16="http://schemas.microsoft.com/office/drawing/2014/main" id="{517771E4-8E41-4823-9B85-09938063AA5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931EA090-A434-4AF3-8A1A-C2724E521784}"/>
              </a:ext>
            </a:extLst>
          </p:cNvPr>
          <p:cNvSpPr>
            <a:spLocks noGrp="1"/>
          </p:cNvSpPr>
          <p:nvPr>
            <p:ph type="dt" sz="half" idx="10"/>
          </p:nvPr>
        </p:nvSpPr>
        <p:spPr/>
        <p:txBody>
          <a:bodyPr/>
          <a:lstStyle/>
          <a:p>
            <a:fld id="{2D9A1544-F01E-4785-95D7-BFB59D614E29}" type="datetimeFigureOut">
              <a:rPr lang="nl-BE" smtClean="0"/>
              <a:t>16/10/2024</a:t>
            </a:fld>
            <a:endParaRPr lang="nl-BE"/>
          </a:p>
        </p:txBody>
      </p:sp>
      <p:sp>
        <p:nvSpPr>
          <p:cNvPr id="6" name="Footer Placeholder 5">
            <a:extLst>
              <a:ext uri="{FF2B5EF4-FFF2-40B4-BE49-F238E27FC236}">
                <a16:creationId xmlns:a16="http://schemas.microsoft.com/office/drawing/2014/main" id="{821A22D3-FACC-438F-92DA-3B5D16239BDA}"/>
              </a:ext>
            </a:extLst>
          </p:cNvPr>
          <p:cNvSpPr>
            <a:spLocks noGrp="1"/>
          </p:cNvSpPr>
          <p:nvPr>
            <p:ph type="ftr" sz="quarter" idx="11"/>
          </p:nvPr>
        </p:nvSpPr>
        <p:spPr/>
        <p:txBody>
          <a:bodyPr/>
          <a:lstStyle/>
          <a:p>
            <a:endParaRPr lang="nl-BE"/>
          </a:p>
        </p:txBody>
      </p:sp>
      <p:sp>
        <p:nvSpPr>
          <p:cNvPr id="7" name="Slide Number Placeholder 6">
            <a:extLst>
              <a:ext uri="{FF2B5EF4-FFF2-40B4-BE49-F238E27FC236}">
                <a16:creationId xmlns:a16="http://schemas.microsoft.com/office/drawing/2014/main" id="{55F9F51D-C2A8-4CCE-A56E-C637ECDADBBE}"/>
              </a:ext>
            </a:extLst>
          </p:cNvPr>
          <p:cNvSpPr>
            <a:spLocks noGrp="1"/>
          </p:cNvSpPr>
          <p:nvPr>
            <p:ph type="sldNum" sz="quarter" idx="12"/>
          </p:nvPr>
        </p:nvSpPr>
        <p:spPr/>
        <p:txBody>
          <a:bodyPr/>
          <a:lstStyle/>
          <a:p>
            <a:fld id="{6D5C409A-3485-456D-974B-EE85B546744E}" type="slidenum">
              <a:rPr lang="nl-BE" smtClean="0"/>
              <a:t>‹nr.›</a:t>
            </a:fld>
            <a:endParaRPr lang="nl-BE"/>
          </a:p>
        </p:txBody>
      </p:sp>
    </p:spTree>
    <p:extLst>
      <p:ext uri="{BB962C8B-B14F-4D97-AF65-F5344CB8AC3E}">
        <p14:creationId xmlns:p14="http://schemas.microsoft.com/office/powerpoint/2010/main" val="21471258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E49F3A4A-BE7B-4753-ABDF-C411834E2CE1}"/>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nl-BE"/>
          </a:p>
        </p:txBody>
      </p:sp>
      <p:sp>
        <p:nvSpPr>
          <p:cNvPr id="3" name="Text Placeholder 2">
            <a:extLst>
              <a:ext uri="{FF2B5EF4-FFF2-40B4-BE49-F238E27FC236}">
                <a16:creationId xmlns:a16="http://schemas.microsoft.com/office/drawing/2014/main" id="{E451DBF0-D972-4736-8EB2-2993E27E30F2}"/>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nl-BE"/>
          </a:p>
        </p:txBody>
      </p:sp>
      <p:sp>
        <p:nvSpPr>
          <p:cNvPr id="4" name="Date Placeholder 3">
            <a:extLst>
              <a:ext uri="{FF2B5EF4-FFF2-40B4-BE49-F238E27FC236}">
                <a16:creationId xmlns:a16="http://schemas.microsoft.com/office/drawing/2014/main" id="{CDC98173-A9D1-4C6B-BDCD-BEF25787077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D9A1544-F01E-4785-95D7-BFB59D614E29}" type="datetimeFigureOut">
              <a:rPr lang="nl-BE" smtClean="0"/>
              <a:t>16/10/2024</a:t>
            </a:fld>
            <a:endParaRPr lang="nl-BE"/>
          </a:p>
        </p:txBody>
      </p:sp>
      <p:sp>
        <p:nvSpPr>
          <p:cNvPr id="5" name="Footer Placeholder 4">
            <a:extLst>
              <a:ext uri="{FF2B5EF4-FFF2-40B4-BE49-F238E27FC236}">
                <a16:creationId xmlns:a16="http://schemas.microsoft.com/office/drawing/2014/main" id="{B247B5A3-802D-40D9-AFCA-EC4D33CFB0AA}"/>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nl-BE"/>
          </a:p>
        </p:txBody>
      </p:sp>
      <p:sp>
        <p:nvSpPr>
          <p:cNvPr id="6" name="Slide Number Placeholder 5">
            <a:extLst>
              <a:ext uri="{FF2B5EF4-FFF2-40B4-BE49-F238E27FC236}">
                <a16:creationId xmlns:a16="http://schemas.microsoft.com/office/drawing/2014/main" id="{0C6ABC4D-DA81-4DAB-A4B6-7C46EEC51DA9}"/>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D5C409A-3485-456D-974B-EE85B546744E}" type="slidenum">
              <a:rPr lang="nl-BE" smtClean="0"/>
              <a:t>‹nr.›</a:t>
            </a:fld>
            <a:endParaRPr lang="nl-BE"/>
          </a:p>
        </p:txBody>
      </p:sp>
    </p:spTree>
    <p:extLst>
      <p:ext uri="{BB962C8B-B14F-4D97-AF65-F5344CB8AC3E}">
        <p14:creationId xmlns:p14="http://schemas.microsoft.com/office/powerpoint/2010/main" val="169855725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nl-B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hyperlink" Target="https://www.youtube.com/watch?v=Kih7YQA9uao" TargetMode="External"/><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hyperlink" Target="https://www.youtube.com/watch?v=KppS7LRbybw" TargetMode="External"/><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hyperlink" Target="https://www.youtube.com/watch?v=KppS7LRbybw" TargetMode="External"/><Relationship Id="rId1" Type="http://schemas.openxmlformats.org/officeDocument/2006/relationships/slideLayout" Target="../slideLayouts/slideLayout13.xml"/><Relationship Id="rId4" Type="http://schemas.openxmlformats.org/officeDocument/2006/relationships/hyperlink" Target="https://www.youtube.com/watch?v=AHKaChoCDW8" TargetMode="External"/></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video" Target="../media/media1.mp4"/><Relationship Id="rId1" Type="http://schemas.microsoft.com/office/2007/relationships/media" Target="../media/media1.mp4"/><Relationship Id="rId4" Type="http://schemas.openxmlformats.org/officeDocument/2006/relationships/image" Target="../media/image13.png"/></Relationships>
</file>

<file path=ppt/slides/_rels/slide15.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3" Type="http://schemas.openxmlformats.org/officeDocument/2006/relationships/image" Target="../media/image18.svg"/><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image" Target="../media/image10.jpeg"/><Relationship Id="rId1" Type="http://schemas.openxmlformats.org/officeDocument/2006/relationships/slideLayout" Target="../slideLayouts/slideLayout13.xml"/><Relationship Id="rId4" Type="http://schemas.openxmlformats.org/officeDocument/2006/relationships/image" Target="../media/image20.png"/></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hyperlink" Target="https://www.youtube.com/watch?v=yfVZ0jeewVo" TargetMode="External"/><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2" Type="http://schemas.openxmlformats.org/officeDocument/2006/relationships/hyperlink" Target="https://ec.europa.eu/knowledge4policy/glossary/feedstock_en" TargetMode="External"/><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9.xml"/></Relationships>
</file>

<file path=ppt/slides/_rels/slide8.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el 5">
            <a:extLst>
              <a:ext uri="{FF2B5EF4-FFF2-40B4-BE49-F238E27FC236}">
                <a16:creationId xmlns:a16="http://schemas.microsoft.com/office/drawing/2014/main" id="{0ECE6E20-B371-4053-BD8D-E4964C93B2A9}"/>
              </a:ext>
            </a:extLst>
          </p:cNvPr>
          <p:cNvSpPr>
            <a:spLocks noGrp="1"/>
          </p:cNvSpPr>
          <p:nvPr>
            <p:ph type="ctrTitle"/>
          </p:nvPr>
        </p:nvSpPr>
        <p:spPr>
          <a:xfrm>
            <a:off x="439738" y="1303574"/>
            <a:ext cx="11340000" cy="1147229"/>
          </a:xfrm>
        </p:spPr>
        <p:txBody>
          <a:bodyPr/>
          <a:lstStyle/>
          <a:p>
            <a:r>
              <a:rPr lang="en-US" sz="3200" i="1" dirty="0"/>
              <a:t>Bio-</a:t>
            </a:r>
            <a:r>
              <a:rPr lang="en-US" sz="3200" i="1" dirty="0" err="1"/>
              <a:t>economie</a:t>
            </a:r>
            <a:r>
              <a:rPr lang="en-US" sz="3200" i="1" dirty="0"/>
              <a:t>: Leven </a:t>
            </a:r>
            <a:r>
              <a:rPr lang="en-US" sz="3200" i="1" dirty="0" err="1"/>
              <a:t>onder</a:t>
            </a:r>
            <a:r>
              <a:rPr lang="en-US" sz="3200" i="1" dirty="0"/>
              <a:t> water</a:t>
            </a:r>
            <a:endParaRPr lang="en-GB" i="1" noProof="0" dirty="0"/>
          </a:p>
        </p:txBody>
      </p:sp>
      <p:sp>
        <p:nvSpPr>
          <p:cNvPr id="7" name="Untertitel 6">
            <a:extLst>
              <a:ext uri="{FF2B5EF4-FFF2-40B4-BE49-F238E27FC236}">
                <a16:creationId xmlns:a16="http://schemas.microsoft.com/office/drawing/2014/main" id="{64A70FEA-9824-4082-9B85-EBF03C5C5562}"/>
              </a:ext>
            </a:extLst>
          </p:cNvPr>
          <p:cNvSpPr>
            <a:spLocks noGrp="1"/>
          </p:cNvSpPr>
          <p:nvPr>
            <p:ph type="subTitle" idx="1"/>
          </p:nvPr>
        </p:nvSpPr>
        <p:spPr/>
        <p:txBody>
          <a:bodyPr>
            <a:normAutofit/>
          </a:bodyPr>
          <a:lstStyle/>
          <a:p>
            <a:r>
              <a:rPr lang="en-GB" dirty="0">
                <a:solidFill>
                  <a:schemeClr val="accent3"/>
                </a:solidFill>
              </a:rPr>
              <a:t>Les 6</a:t>
            </a:r>
            <a:endParaRPr lang="en-GB" noProof="0" dirty="0">
              <a:solidFill>
                <a:schemeClr val="accent3"/>
              </a:solidFill>
            </a:endParaRPr>
          </a:p>
        </p:txBody>
      </p:sp>
    </p:spTree>
    <p:extLst>
      <p:ext uri="{BB962C8B-B14F-4D97-AF65-F5344CB8AC3E}">
        <p14:creationId xmlns:p14="http://schemas.microsoft.com/office/powerpoint/2010/main" val="228297647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9" name="Rectangle 18">
            <a:extLst>
              <a:ext uri="{FF2B5EF4-FFF2-40B4-BE49-F238E27FC236}">
                <a16:creationId xmlns:a16="http://schemas.microsoft.com/office/drawing/2014/main" id="{04812C46-200A-4DEB-A05E-3ED6C68C238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image26.jpeg">
            <a:extLst>
              <a:ext uri="{FF2B5EF4-FFF2-40B4-BE49-F238E27FC236}">
                <a16:creationId xmlns:a16="http://schemas.microsoft.com/office/drawing/2014/main" id="{7D0E4FF1-79A0-9108-5B2B-85E67128D7BB}"/>
              </a:ext>
            </a:extLst>
          </p:cNvPr>
          <p:cNvPicPr>
            <a:picLocks noChangeAspect="1"/>
          </p:cNvPicPr>
          <p:nvPr/>
        </p:nvPicPr>
        <p:blipFill rotWithShape="1">
          <a:blip r:embed="rId2" cstate="print"/>
          <a:srcRect l="22988" r="19203"/>
          <a:stretch/>
        </p:blipFill>
        <p:spPr>
          <a:xfrm>
            <a:off x="1" y="10"/>
            <a:ext cx="9669642" cy="6857990"/>
          </a:xfrm>
          <a:prstGeom prst="rect">
            <a:avLst/>
          </a:prstGeom>
        </p:spPr>
      </p:pic>
      <p:sp>
        <p:nvSpPr>
          <p:cNvPr id="21" name="Rectangle 20">
            <a:extLst>
              <a:ext uri="{FF2B5EF4-FFF2-40B4-BE49-F238E27FC236}">
                <a16:creationId xmlns:a16="http://schemas.microsoft.com/office/drawing/2014/main" id="{D1EA859B-E555-4109-94F3-6700E046E0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5125019" y="0"/>
            <a:ext cx="7066978" cy="6858000"/>
          </a:xfrm>
          <a:prstGeom prst="rect">
            <a:avLst/>
          </a:prstGeom>
          <a:gradFill>
            <a:gsLst>
              <a:gs pos="48000">
                <a:schemeClr val="bg1"/>
              </a:gs>
              <a:gs pos="35000">
                <a:schemeClr val="bg1">
                  <a:alpha val="77000"/>
                </a:schemeClr>
              </a:gs>
              <a:gs pos="19000">
                <a:schemeClr val="bg1">
                  <a:alpha val="38000"/>
                </a:schemeClr>
              </a:gs>
              <a:gs pos="0">
                <a:schemeClr val="bg1">
                  <a:alpha val="0"/>
                </a:schemeClr>
              </a:gs>
              <a:gs pos="100000">
                <a:schemeClr val="bg1"/>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Titel 12">
            <a:extLst>
              <a:ext uri="{FF2B5EF4-FFF2-40B4-BE49-F238E27FC236}">
                <a16:creationId xmlns:a16="http://schemas.microsoft.com/office/drawing/2014/main" id="{C111ACE9-1E96-4515-AAEC-D44DB2DBB9FF}"/>
              </a:ext>
            </a:extLst>
          </p:cNvPr>
          <p:cNvSpPr>
            <a:spLocks noGrp="1"/>
          </p:cNvSpPr>
          <p:nvPr>
            <p:ph type="ctrTitle"/>
          </p:nvPr>
        </p:nvSpPr>
        <p:spPr>
          <a:xfrm>
            <a:off x="7531610" y="365125"/>
            <a:ext cx="3822189" cy="1899912"/>
          </a:xfrm>
        </p:spPr>
        <p:txBody>
          <a:bodyPr vert="horz" lIns="91440" tIns="45720" rIns="91440" bIns="45720" rtlCol="0" anchor="ctr">
            <a:normAutofit/>
          </a:bodyPr>
          <a:lstStyle/>
          <a:p>
            <a:r>
              <a:rPr lang="nl-NL" sz="3100" b="1"/>
              <a:t>De blauwe bio-economie: zeewier als voedsel</a:t>
            </a:r>
            <a:endParaRPr lang="en-US" sz="3100" b="1" dirty="0"/>
          </a:p>
        </p:txBody>
      </p:sp>
      <p:sp>
        <p:nvSpPr>
          <p:cNvPr id="14" name="Untertitel 13">
            <a:extLst>
              <a:ext uri="{FF2B5EF4-FFF2-40B4-BE49-F238E27FC236}">
                <a16:creationId xmlns:a16="http://schemas.microsoft.com/office/drawing/2014/main" id="{96611AFA-3116-4B27-A2AA-AEC14A299DE4}"/>
              </a:ext>
            </a:extLst>
          </p:cNvPr>
          <p:cNvSpPr>
            <a:spLocks noGrp="1"/>
          </p:cNvSpPr>
          <p:nvPr>
            <p:ph type="subTitle" idx="1"/>
          </p:nvPr>
        </p:nvSpPr>
        <p:spPr>
          <a:xfrm>
            <a:off x="7531610" y="2434201"/>
            <a:ext cx="3822189" cy="3742762"/>
          </a:xfrm>
        </p:spPr>
        <p:txBody>
          <a:bodyPr vert="horz" lIns="91440" tIns="45720" rIns="91440" bIns="45720" rtlCol="0">
            <a:normAutofit lnSpcReduction="10000"/>
          </a:bodyPr>
          <a:lstStyle/>
          <a:p>
            <a:pPr marL="434340" indent="-228600">
              <a:spcBef>
                <a:spcPts val="95"/>
              </a:spcBef>
              <a:buFont typeface="Arial" panose="020B0604020202020204" pitchFamily="34" charset="0"/>
              <a:buChar char="•"/>
            </a:pPr>
            <a:r>
              <a:rPr lang="nl-NL" sz="2000" dirty="0">
                <a:solidFill>
                  <a:schemeClr val="tx1"/>
                </a:solidFill>
              </a:rPr>
              <a:t>Je kunt zeewier vers of in gedroogde vorm kopen.
Gedroogd kun je het gebruiken als smaakmaker die je in stukjes een gerecht strooit. 
Je kunt het ook opnieuw hydrateren in water. 
Vers of </a:t>
            </a:r>
            <a:r>
              <a:rPr lang="nl-NL" sz="2000" dirty="0" err="1">
                <a:solidFill>
                  <a:schemeClr val="tx1"/>
                </a:solidFill>
              </a:rPr>
              <a:t>gerehydrateerd</a:t>
            </a:r>
            <a:r>
              <a:rPr lang="nl-NL" sz="2000" dirty="0">
                <a:solidFill>
                  <a:schemeClr val="tx1"/>
                </a:solidFill>
              </a:rPr>
              <a:t> zeewier is lekker in een salade of soep. 
Je kunt het ook als tussendoortje eten of verwerken tot een smoothie of dessert.</a:t>
            </a:r>
            <a:endParaRPr lang="en-US" sz="2000" dirty="0">
              <a:solidFill>
                <a:schemeClr val="tx1"/>
              </a:solidFill>
            </a:endParaRPr>
          </a:p>
        </p:txBody>
      </p:sp>
      <p:sp>
        <p:nvSpPr>
          <p:cNvPr id="11" name="Fußzeilenplatzhalter 10">
            <a:extLst>
              <a:ext uri="{FF2B5EF4-FFF2-40B4-BE49-F238E27FC236}">
                <a16:creationId xmlns:a16="http://schemas.microsoft.com/office/drawing/2014/main" id="{1396201A-F87A-4C91-9FD0-CB47F1BE5F5E}"/>
              </a:ext>
            </a:extLst>
          </p:cNvPr>
          <p:cNvSpPr>
            <a:spLocks noGrp="1"/>
          </p:cNvSpPr>
          <p:nvPr>
            <p:ph type="ftr" sz="quarter" idx="3"/>
          </p:nvPr>
        </p:nvSpPr>
        <p:spPr>
          <a:xfrm>
            <a:off x="4038600" y="6356350"/>
            <a:ext cx="4114800" cy="365125"/>
          </a:xfrm>
        </p:spPr>
        <p:txBody>
          <a:bodyPr vert="horz" lIns="91440" tIns="45720" rIns="91440" bIns="45720" rtlCol="0" anchor="ctr">
            <a:normAutofit/>
          </a:bodyPr>
          <a:lstStyle/>
          <a:p>
            <a:pPr algn="ctr">
              <a:spcAft>
                <a:spcPts val="600"/>
              </a:spcAft>
              <a:defRPr/>
            </a:pPr>
            <a:r>
              <a:rPr lang="en-US" sz="1200" kern="1200">
                <a:solidFill>
                  <a:srgbClr val="FFFFFF"/>
                </a:solidFill>
                <a:latin typeface="Calibri" panose="020F0502020204030204"/>
                <a:ea typeface="+mn-ea"/>
                <a:cs typeface="+mn-cs"/>
              </a:rPr>
              <a:t>BioBeo</a:t>
            </a:r>
          </a:p>
        </p:txBody>
      </p:sp>
      <p:sp>
        <p:nvSpPr>
          <p:cNvPr id="2" name="Foliennummernplatzhalter 1">
            <a:extLst>
              <a:ext uri="{FF2B5EF4-FFF2-40B4-BE49-F238E27FC236}">
                <a16:creationId xmlns:a16="http://schemas.microsoft.com/office/drawing/2014/main" id="{5154381D-6D90-3F55-E627-C2DAB68C4D7D}"/>
              </a:ext>
            </a:extLst>
          </p:cNvPr>
          <p:cNvSpPr>
            <a:spLocks noGrp="1"/>
          </p:cNvSpPr>
          <p:nvPr>
            <p:ph type="sldNum" sz="quarter" idx="4"/>
          </p:nvPr>
        </p:nvSpPr>
        <p:spPr>
          <a:xfrm>
            <a:off x="8610600" y="6356350"/>
            <a:ext cx="2743200" cy="365125"/>
          </a:xfrm>
        </p:spPr>
        <p:txBody>
          <a:bodyPr vert="horz" lIns="91440" tIns="45720" rIns="91440" bIns="45720" rtlCol="0" anchor="ctr">
            <a:normAutofit/>
          </a:bodyPr>
          <a:lstStyle/>
          <a:p>
            <a:pPr>
              <a:spcAft>
                <a:spcPts val="600"/>
              </a:spcAft>
              <a:defRPr/>
            </a:pPr>
            <a:fld id="{7D8F40E6-5147-4048-8648-74966E0AD208}" type="slidenum">
              <a:rPr lang="en-US" sz="1200" smtClean="0">
                <a:solidFill>
                  <a:prstClr val="black">
                    <a:tint val="75000"/>
                  </a:prstClr>
                </a:solidFill>
                <a:latin typeface="Calibri" panose="020F0502020204030204"/>
              </a:rPr>
              <a:pPr>
                <a:spcAft>
                  <a:spcPts val="600"/>
                </a:spcAft>
                <a:defRPr/>
              </a:pPr>
              <a:t>10</a:t>
            </a:fld>
            <a:endParaRPr lang="en-US" sz="1200">
              <a:solidFill>
                <a:prstClr val="black">
                  <a:tint val="75000"/>
                </a:prstClr>
              </a:solidFill>
              <a:latin typeface="Calibri" panose="020F0502020204030204"/>
            </a:endParaRPr>
          </a:p>
        </p:txBody>
      </p:sp>
    </p:spTree>
    <p:extLst>
      <p:ext uri="{BB962C8B-B14F-4D97-AF65-F5344CB8AC3E}">
        <p14:creationId xmlns:p14="http://schemas.microsoft.com/office/powerpoint/2010/main" val="243974652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el 12">
            <a:extLst>
              <a:ext uri="{FF2B5EF4-FFF2-40B4-BE49-F238E27FC236}">
                <a16:creationId xmlns:a16="http://schemas.microsoft.com/office/drawing/2014/main" id="{C111ACE9-1E96-4515-AAEC-D44DB2DBB9FF}"/>
              </a:ext>
            </a:extLst>
          </p:cNvPr>
          <p:cNvSpPr>
            <a:spLocks noGrp="1"/>
          </p:cNvSpPr>
          <p:nvPr>
            <p:ph type="ctrTitle"/>
          </p:nvPr>
        </p:nvSpPr>
        <p:spPr>
          <a:xfrm>
            <a:off x="5297593" y="328757"/>
            <a:ext cx="6251110" cy="3566160"/>
          </a:xfrm>
        </p:spPr>
        <p:txBody>
          <a:bodyPr vert="horz" lIns="91440" tIns="45720" rIns="91440" bIns="45720" rtlCol="0" anchor="b">
            <a:normAutofit/>
          </a:bodyPr>
          <a:lstStyle/>
          <a:p>
            <a:r>
              <a:rPr lang="en-US" sz="5400" b="1" dirty="0"/>
              <a:t>Hoek 2: De </a:t>
            </a:r>
            <a:r>
              <a:rPr lang="en-US" sz="5400" b="1" dirty="0" err="1"/>
              <a:t>blauwe</a:t>
            </a:r>
            <a:r>
              <a:rPr lang="en-US" sz="5400" b="1" dirty="0"/>
              <a:t> bio-</a:t>
            </a:r>
            <a:r>
              <a:rPr lang="en-US" sz="5400" b="1" dirty="0" err="1"/>
              <a:t>economie</a:t>
            </a:r>
            <a:r>
              <a:rPr lang="en-US" sz="5400" b="1" dirty="0"/>
              <a:t>: </a:t>
            </a:r>
            <a:r>
              <a:rPr lang="en-US" sz="5400" b="1" dirty="0" err="1"/>
              <a:t>kleding</a:t>
            </a:r>
            <a:endParaRPr lang="en-US" sz="5400" b="1" dirty="0"/>
          </a:p>
        </p:txBody>
      </p:sp>
      <p:sp>
        <p:nvSpPr>
          <p:cNvPr id="14" name="Untertitel 13">
            <a:extLst>
              <a:ext uri="{FF2B5EF4-FFF2-40B4-BE49-F238E27FC236}">
                <a16:creationId xmlns:a16="http://schemas.microsoft.com/office/drawing/2014/main" id="{96611AFA-3116-4B27-A2AA-AEC14A299DE4}"/>
              </a:ext>
            </a:extLst>
          </p:cNvPr>
          <p:cNvSpPr>
            <a:spLocks noGrp="1"/>
          </p:cNvSpPr>
          <p:nvPr>
            <p:ph type="subTitle" idx="1"/>
          </p:nvPr>
        </p:nvSpPr>
        <p:spPr>
          <a:xfrm>
            <a:off x="5297760" y="4636008"/>
            <a:ext cx="6251111" cy="1572768"/>
          </a:xfrm>
        </p:spPr>
        <p:txBody>
          <a:bodyPr vert="horz" lIns="91440" tIns="45720" rIns="91440" bIns="45720" rtlCol="0">
            <a:normAutofit/>
          </a:bodyPr>
          <a:lstStyle/>
          <a:p>
            <a:pPr marL="434340" indent="-342900">
              <a:spcBef>
                <a:spcPts val="95"/>
              </a:spcBef>
              <a:spcAft>
                <a:spcPts val="2400"/>
              </a:spcAft>
              <a:buFont typeface="Arial" panose="020B0604020202020204" pitchFamily="34" charset="0"/>
              <a:buChar char="•"/>
            </a:pPr>
            <a:r>
              <a:rPr lang="en-US" sz="2000" b="1" dirty="0">
                <a:solidFill>
                  <a:schemeClr val="tx1"/>
                </a:solidFill>
                <a:hlinkClick r:id="rId2"/>
              </a:rPr>
              <a:t>Bloom</a:t>
            </a:r>
            <a:r>
              <a:rPr lang="en-US" sz="2000" dirty="0">
                <a:solidFill>
                  <a:schemeClr val="tx1"/>
                </a:solidFill>
              </a:rPr>
              <a:t> - </a:t>
            </a:r>
            <a:r>
              <a:rPr lang="nl-NL" dirty="0">
                <a:solidFill>
                  <a:srgbClr val="3C165D"/>
                </a:solidFill>
                <a:latin typeface="+mj-lt"/>
                <a:cs typeface="Calibri"/>
              </a:rPr>
              <a:t>Schuim met verschillende toepassingen gemaakt van algenafval uit vervuild water. Het materiaal is biologisch afbreekbaar en helpt overmatige algengroei te verminderen.</a:t>
            </a:r>
            <a:endParaRPr lang="en-US" sz="2000" dirty="0">
              <a:solidFill>
                <a:schemeClr val="tx1"/>
              </a:solidFill>
            </a:endParaRPr>
          </a:p>
        </p:txBody>
      </p:sp>
      <p:pic>
        <p:nvPicPr>
          <p:cNvPr id="8" name="Imagen 2">
            <a:hlinkClick r:id="rId2"/>
            <a:extLst>
              <a:ext uri="{FF2B5EF4-FFF2-40B4-BE49-F238E27FC236}">
                <a16:creationId xmlns:a16="http://schemas.microsoft.com/office/drawing/2014/main" id="{588FA83C-8A88-D0C3-C7F2-FA3DA4FEAC1E}"/>
              </a:ext>
            </a:extLst>
          </p:cNvPr>
          <p:cNvPicPr>
            <a:picLocks noChangeAspect="1"/>
          </p:cNvPicPr>
          <p:nvPr/>
        </p:nvPicPr>
        <p:blipFill rotWithShape="1">
          <a:blip r:embed="rId3">
            <a:extLst>
              <a:ext uri="{28A0092B-C50C-407E-A947-70E740481C1C}">
                <a14:useLocalDpi xmlns:a14="http://schemas.microsoft.com/office/drawing/2010/main"/>
              </a:ext>
            </a:extLst>
          </a:blip>
          <a:srcRect l="17943" r="21785" b="-1"/>
          <a:stretch/>
        </p:blipFill>
        <p:spPr>
          <a:xfrm>
            <a:off x="1" y="10"/>
            <a:ext cx="4657344" cy="6857990"/>
          </a:xfrm>
          <a:custGeom>
            <a:avLst/>
            <a:gdLst/>
            <a:ahLst/>
            <a:cxnLst/>
            <a:rect l="l" t="t" r="r" b="b"/>
            <a:pathLst>
              <a:path w="4657344" h="6858000">
                <a:moveTo>
                  <a:pt x="0" y="0"/>
                </a:moveTo>
                <a:lnTo>
                  <a:pt x="3429755" y="0"/>
                </a:lnTo>
                <a:lnTo>
                  <a:pt x="3526016" y="148742"/>
                </a:lnTo>
                <a:cubicBezTo>
                  <a:pt x="3657740" y="365513"/>
                  <a:pt x="3777402" y="589569"/>
                  <a:pt x="3886489" y="819975"/>
                </a:cubicBezTo>
                <a:cubicBezTo>
                  <a:pt x="3891856" y="833492"/>
                  <a:pt x="3900663" y="845393"/>
                  <a:pt x="3912049" y="854514"/>
                </a:cubicBezTo>
                <a:cubicBezTo>
                  <a:pt x="3897352" y="819849"/>
                  <a:pt x="3883037" y="784928"/>
                  <a:pt x="3868083" y="750263"/>
                </a:cubicBezTo>
                <a:cubicBezTo>
                  <a:pt x="3806989" y="608712"/>
                  <a:pt x="3742478" y="469145"/>
                  <a:pt x="3674155" y="331786"/>
                </a:cubicBezTo>
                <a:lnTo>
                  <a:pt x="3496656" y="0"/>
                </a:lnTo>
                <a:lnTo>
                  <a:pt x="3554371" y="0"/>
                </a:lnTo>
                <a:lnTo>
                  <a:pt x="3661621" y="196614"/>
                </a:lnTo>
                <a:cubicBezTo>
                  <a:pt x="3856899" y="573253"/>
                  <a:pt x="4021071" y="966066"/>
                  <a:pt x="4161279" y="1371196"/>
                </a:cubicBezTo>
                <a:cubicBezTo>
                  <a:pt x="4379525" y="2007265"/>
                  <a:pt x="4530141" y="2664286"/>
                  <a:pt x="4610660" y="3331516"/>
                </a:cubicBezTo>
                <a:cubicBezTo>
                  <a:pt x="4652837" y="3672965"/>
                  <a:pt x="4671625" y="4013908"/>
                  <a:pt x="4645040" y="4357388"/>
                </a:cubicBezTo>
                <a:cubicBezTo>
                  <a:pt x="4613599" y="4758899"/>
                  <a:pt x="4566181" y="5157998"/>
                  <a:pt x="4485789" y="5552906"/>
                </a:cubicBezTo>
                <a:cubicBezTo>
                  <a:pt x="4397121" y="5988893"/>
                  <a:pt x="4276748" y="6414594"/>
                  <a:pt x="4117769" y="6828295"/>
                </a:cubicBezTo>
                <a:lnTo>
                  <a:pt x="4105288" y="6858000"/>
                </a:lnTo>
                <a:lnTo>
                  <a:pt x="4052520" y="6858000"/>
                </a:lnTo>
                <a:lnTo>
                  <a:pt x="4059369" y="6841549"/>
                </a:lnTo>
                <a:cubicBezTo>
                  <a:pt x="4147276" y="6614016"/>
                  <a:pt x="4224193" y="6380817"/>
                  <a:pt x="4291518" y="6142729"/>
                </a:cubicBezTo>
                <a:cubicBezTo>
                  <a:pt x="4350055" y="5935370"/>
                  <a:pt x="4393256" y="5723695"/>
                  <a:pt x="4443357" y="5513923"/>
                </a:cubicBezTo>
                <a:cubicBezTo>
                  <a:pt x="4444541" y="5502788"/>
                  <a:pt x="4445137" y="5491601"/>
                  <a:pt x="4445146" y="5480401"/>
                </a:cubicBezTo>
                <a:cubicBezTo>
                  <a:pt x="4408465" y="5607635"/>
                  <a:pt x="4379196" y="5719759"/>
                  <a:pt x="4344559" y="5830359"/>
                </a:cubicBezTo>
                <a:cubicBezTo>
                  <a:pt x="4254261" y="6118381"/>
                  <a:pt x="4150112" y="6398531"/>
                  <a:pt x="4031702" y="6670527"/>
                </a:cubicBezTo>
                <a:lnTo>
                  <a:pt x="3943824" y="6858000"/>
                </a:lnTo>
                <a:lnTo>
                  <a:pt x="0" y="6858000"/>
                </a:lnTo>
                <a:close/>
              </a:path>
            </a:pathLst>
          </a:custGeom>
        </p:spPr>
      </p:pic>
      <p:sp>
        <p:nvSpPr>
          <p:cNvPr id="11" name="Fußzeilenplatzhalter 10">
            <a:extLst>
              <a:ext uri="{FF2B5EF4-FFF2-40B4-BE49-F238E27FC236}">
                <a16:creationId xmlns:a16="http://schemas.microsoft.com/office/drawing/2014/main" id="{1396201A-F87A-4C91-9FD0-CB47F1BE5F5E}"/>
              </a:ext>
            </a:extLst>
          </p:cNvPr>
          <p:cNvSpPr>
            <a:spLocks noGrp="1"/>
          </p:cNvSpPr>
          <p:nvPr>
            <p:ph type="ftr" sz="quarter" idx="3"/>
          </p:nvPr>
        </p:nvSpPr>
        <p:spPr>
          <a:xfrm>
            <a:off x="4038600" y="6356350"/>
            <a:ext cx="4114800" cy="365125"/>
          </a:xfrm>
        </p:spPr>
        <p:txBody>
          <a:bodyPr vert="horz" lIns="91440" tIns="45720" rIns="91440" bIns="45720" rtlCol="0" anchor="ctr">
            <a:normAutofit/>
          </a:bodyPr>
          <a:lstStyle/>
          <a:p>
            <a:pPr algn="ctr">
              <a:spcAft>
                <a:spcPts val="600"/>
              </a:spcAft>
              <a:defRPr/>
            </a:pPr>
            <a:r>
              <a:rPr lang="en-US" sz="1200" kern="1200">
                <a:solidFill>
                  <a:prstClr val="black">
                    <a:tint val="75000"/>
                  </a:prstClr>
                </a:solidFill>
                <a:latin typeface="Calibri" panose="020F0502020204030204"/>
                <a:ea typeface="+mn-ea"/>
                <a:cs typeface="+mn-cs"/>
              </a:rPr>
              <a:t>BioBeo</a:t>
            </a:r>
          </a:p>
        </p:txBody>
      </p:sp>
      <p:sp>
        <p:nvSpPr>
          <p:cNvPr id="2" name="Foliennummernplatzhalter 1">
            <a:extLst>
              <a:ext uri="{FF2B5EF4-FFF2-40B4-BE49-F238E27FC236}">
                <a16:creationId xmlns:a16="http://schemas.microsoft.com/office/drawing/2014/main" id="{5154381D-6D90-3F55-E627-C2DAB68C4D7D}"/>
              </a:ext>
            </a:extLst>
          </p:cNvPr>
          <p:cNvSpPr>
            <a:spLocks noGrp="1"/>
          </p:cNvSpPr>
          <p:nvPr>
            <p:ph type="sldNum" sz="quarter" idx="4"/>
          </p:nvPr>
        </p:nvSpPr>
        <p:spPr>
          <a:xfrm>
            <a:off x="8610600" y="6356350"/>
            <a:ext cx="2743200" cy="365125"/>
          </a:xfrm>
        </p:spPr>
        <p:txBody>
          <a:bodyPr vert="horz" lIns="91440" tIns="45720" rIns="91440" bIns="45720" rtlCol="0" anchor="ctr">
            <a:normAutofit/>
          </a:bodyPr>
          <a:lstStyle/>
          <a:p>
            <a:pPr>
              <a:spcAft>
                <a:spcPts val="600"/>
              </a:spcAft>
              <a:defRPr/>
            </a:pPr>
            <a:fld id="{7D8F40E6-5147-4048-8648-74966E0AD208}" type="slidenum">
              <a:rPr lang="en-US" sz="1200" smtClean="0">
                <a:solidFill>
                  <a:prstClr val="black">
                    <a:tint val="75000"/>
                  </a:prstClr>
                </a:solidFill>
                <a:latin typeface="Calibri" panose="020F0502020204030204"/>
              </a:rPr>
              <a:pPr>
                <a:spcAft>
                  <a:spcPts val="600"/>
                </a:spcAft>
                <a:defRPr/>
              </a:pPr>
              <a:t>11</a:t>
            </a:fld>
            <a:endParaRPr lang="en-US" sz="1200" dirty="0">
              <a:solidFill>
                <a:prstClr val="black">
                  <a:tint val="75000"/>
                </a:prstClr>
              </a:solidFill>
              <a:latin typeface="Calibri" panose="020F0502020204030204"/>
            </a:endParaRPr>
          </a:p>
        </p:txBody>
      </p:sp>
    </p:spTree>
    <p:extLst>
      <p:ext uri="{BB962C8B-B14F-4D97-AF65-F5344CB8AC3E}">
        <p14:creationId xmlns:p14="http://schemas.microsoft.com/office/powerpoint/2010/main" val="173530978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n 2">
            <a:hlinkClick r:id="rId2"/>
            <a:extLst>
              <a:ext uri="{FF2B5EF4-FFF2-40B4-BE49-F238E27FC236}">
                <a16:creationId xmlns:a16="http://schemas.microsoft.com/office/drawing/2014/main" id="{5E8ED2C4-AD09-CB4C-93AB-143AC770ED27}"/>
              </a:ext>
            </a:extLst>
          </p:cNvPr>
          <p:cNvPicPr>
            <a:picLocks noChangeAspect="1"/>
          </p:cNvPicPr>
          <p:nvPr/>
        </p:nvPicPr>
        <p:blipFill rotWithShape="1">
          <a:blip r:embed="rId3">
            <a:extLst>
              <a:ext uri="{28A0092B-C50C-407E-A947-70E740481C1C}">
                <a14:useLocalDpi xmlns:a14="http://schemas.microsoft.com/office/drawing/2010/main"/>
              </a:ext>
            </a:extLst>
          </a:blip>
          <a:srcRect l="16162" r="27550"/>
          <a:stretch/>
        </p:blipFill>
        <p:spPr>
          <a:xfrm>
            <a:off x="-7366" y="10"/>
            <a:ext cx="4855591" cy="6857990"/>
          </a:xfrm>
          <a:custGeom>
            <a:avLst/>
            <a:gdLst/>
            <a:ahLst/>
            <a:cxnLst/>
            <a:rect l="l" t="t" r="r" b="b"/>
            <a:pathLst>
              <a:path w="4636517" h="6858000">
                <a:moveTo>
                  <a:pt x="0" y="0"/>
                </a:moveTo>
                <a:lnTo>
                  <a:pt x="4636517" y="0"/>
                </a:lnTo>
                <a:lnTo>
                  <a:pt x="4636517" y="6858000"/>
                </a:lnTo>
                <a:lnTo>
                  <a:pt x="0" y="6858000"/>
                </a:lnTo>
                <a:close/>
              </a:path>
            </a:pathLst>
          </a:custGeom>
        </p:spPr>
      </p:pic>
      <p:sp>
        <p:nvSpPr>
          <p:cNvPr id="13" name="Titel 12">
            <a:extLst>
              <a:ext uri="{FF2B5EF4-FFF2-40B4-BE49-F238E27FC236}">
                <a16:creationId xmlns:a16="http://schemas.microsoft.com/office/drawing/2014/main" id="{C111ACE9-1E96-4515-AAEC-D44DB2DBB9FF}"/>
              </a:ext>
            </a:extLst>
          </p:cNvPr>
          <p:cNvSpPr>
            <a:spLocks noGrp="1"/>
          </p:cNvSpPr>
          <p:nvPr>
            <p:ph type="ctrTitle"/>
          </p:nvPr>
        </p:nvSpPr>
        <p:spPr>
          <a:xfrm>
            <a:off x="5736848" y="250414"/>
            <a:ext cx="5721484" cy="1325563"/>
          </a:xfrm>
        </p:spPr>
        <p:txBody>
          <a:bodyPr vert="horz" lIns="91440" tIns="45720" rIns="91440" bIns="45720" rtlCol="0" anchor="ctr">
            <a:normAutofit/>
          </a:bodyPr>
          <a:lstStyle/>
          <a:p>
            <a:r>
              <a:rPr lang="en-US" sz="3100" b="1" dirty="0"/>
              <a:t>Hoek 3: </a:t>
            </a:r>
            <a:r>
              <a:rPr lang="en-US" sz="3100" b="1" dirty="0" err="1"/>
              <a:t>Ohoo</a:t>
            </a:r>
            <a:endParaRPr lang="en-US" sz="3100" b="1" dirty="0"/>
          </a:p>
        </p:txBody>
      </p:sp>
      <p:sp>
        <p:nvSpPr>
          <p:cNvPr id="14" name="Untertitel 13">
            <a:extLst>
              <a:ext uri="{FF2B5EF4-FFF2-40B4-BE49-F238E27FC236}">
                <a16:creationId xmlns:a16="http://schemas.microsoft.com/office/drawing/2014/main" id="{96611AFA-3116-4B27-A2AA-AEC14A299DE4}"/>
              </a:ext>
            </a:extLst>
          </p:cNvPr>
          <p:cNvSpPr>
            <a:spLocks noGrp="1"/>
          </p:cNvSpPr>
          <p:nvPr>
            <p:ph type="subTitle" idx="1"/>
          </p:nvPr>
        </p:nvSpPr>
        <p:spPr>
          <a:xfrm>
            <a:off x="5436178" y="2157607"/>
            <a:ext cx="5721484" cy="5206671"/>
          </a:xfrm>
        </p:spPr>
        <p:txBody>
          <a:bodyPr vert="horz" lIns="91440" tIns="45720" rIns="91440" bIns="45720" rtlCol="0">
            <a:normAutofit/>
          </a:bodyPr>
          <a:lstStyle/>
          <a:p>
            <a:pPr marL="434340" indent="-342900">
              <a:lnSpc>
                <a:spcPct val="100000"/>
              </a:lnSpc>
              <a:spcBef>
                <a:spcPts val="95"/>
              </a:spcBef>
              <a:buFont typeface="Arial" panose="020B0604020202020204" pitchFamily="34" charset="0"/>
              <a:buChar char="•"/>
            </a:pPr>
            <a:r>
              <a:rPr lang="en-US" dirty="0" err="1">
                <a:solidFill>
                  <a:schemeClr val="tx1"/>
                </a:solidFill>
                <a:hlinkClick r:id="rId2"/>
              </a:rPr>
              <a:t>Ooho</a:t>
            </a:r>
            <a:r>
              <a:rPr lang="en-US" dirty="0">
                <a:solidFill>
                  <a:schemeClr val="tx1"/>
                </a:solidFill>
                <a:hlinkClick r:id="rId2"/>
              </a:rPr>
              <a:t>! </a:t>
            </a:r>
            <a:r>
              <a:rPr lang="en-US" sz="2400" dirty="0">
                <a:solidFill>
                  <a:srgbClr val="3C165D"/>
                </a:solidFill>
                <a:latin typeface="+mj-lt"/>
                <a:cs typeface="Calibri"/>
              </a:rPr>
              <a:t>- </a:t>
            </a:r>
            <a:r>
              <a:rPr lang="nl-NL" sz="2400" dirty="0">
                <a:solidFill>
                  <a:srgbClr val="3C165D"/>
                </a:solidFill>
                <a:latin typeface="+mj-lt"/>
                <a:cs typeface="Calibri"/>
              </a:rPr>
              <a:t>Duurzame verpakkingen gemaakt van een combinatie van bruin zeewier en planten</a:t>
            </a:r>
            <a:r>
              <a:rPr lang="en-US" sz="2400" dirty="0">
                <a:solidFill>
                  <a:srgbClr val="3C165D"/>
                </a:solidFill>
                <a:latin typeface="+mj-lt"/>
                <a:cs typeface="Calibri"/>
              </a:rPr>
              <a:t>Edible and tasteless packaging</a:t>
            </a:r>
          </a:p>
          <a:p>
            <a:pPr marL="434340" indent="-228600">
              <a:spcBef>
                <a:spcPts val="95"/>
              </a:spcBef>
              <a:buFont typeface="Arial" panose="020B0604020202020204" pitchFamily="34" charset="0"/>
              <a:buChar char="•"/>
            </a:pPr>
            <a:endParaRPr lang="en-US" dirty="0">
              <a:solidFill>
                <a:schemeClr val="tx1"/>
              </a:solidFill>
            </a:endParaRPr>
          </a:p>
          <a:p>
            <a:pPr marL="434340" indent="-228600">
              <a:spcBef>
                <a:spcPts val="95"/>
              </a:spcBef>
              <a:buFont typeface="Arial" panose="020B0604020202020204" pitchFamily="34" charset="0"/>
              <a:buChar char="•"/>
            </a:pPr>
            <a:endParaRPr lang="en-US" dirty="0">
              <a:solidFill>
                <a:schemeClr val="tx1"/>
              </a:solidFill>
            </a:endParaRPr>
          </a:p>
          <a:p>
            <a:pPr marL="434340" indent="-228600">
              <a:spcBef>
                <a:spcPts val="95"/>
              </a:spcBef>
              <a:buFont typeface="Arial" panose="020B0604020202020204" pitchFamily="34" charset="0"/>
              <a:buChar char="•"/>
            </a:pPr>
            <a:endParaRPr lang="en-US" dirty="0">
              <a:solidFill>
                <a:schemeClr val="tx1"/>
              </a:solidFill>
            </a:endParaRPr>
          </a:p>
          <a:p>
            <a:pPr marL="205740">
              <a:spcBef>
                <a:spcPts val="95"/>
              </a:spcBef>
            </a:pPr>
            <a:endParaRPr lang="en-US" dirty="0">
              <a:solidFill>
                <a:schemeClr val="tx1"/>
              </a:solidFill>
            </a:endParaRPr>
          </a:p>
        </p:txBody>
      </p:sp>
      <p:sp>
        <p:nvSpPr>
          <p:cNvPr id="11" name="Fußzeilenplatzhalter 10">
            <a:extLst>
              <a:ext uri="{FF2B5EF4-FFF2-40B4-BE49-F238E27FC236}">
                <a16:creationId xmlns:a16="http://schemas.microsoft.com/office/drawing/2014/main" id="{1396201A-F87A-4C91-9FD0-CB47F1BE5F5E}"/>
              </a:ext>
            </a:extLst>
          </p:cNvPr>
          <p:cNvSpPr>
            <a:spLocks noGrp="1"/>
          </p:cNvSpPr>
          <p:nvPr>
            <p:ph type="ftr" sz="quarter" idx="3"/>
          </p:nvPr>
        </p:nvSpPr>
        <p:spPr>
          <a:xfrm>
            <a:off x="5827047" y="6356350"/>
            <a:ext cx="3944913" cy="365125"/>
          </a:xfrm>
        </p:spPr>
        <p:txBody>
          <a:bodyPr vert="horz" lIns="91440" tIns="45720" rIns="91440" bIns="45720" rtlCol="0" anchor="ctr">
            <a:normAutofit/>
          </a:bodyPr>
          <a:lstStyle/>
          <a:p>
            <a:pPr>
              <a:spcAft>
                <a:spcPts val="600"/>
              </a:spcAft>
              <a:defRPr/>
            </a:pPr>
            <a:r>
              <a:rPr lang="en-US" sz="1200" kern="1200" dirty="0" err="1">
                <a:solidFill>
                  <a:prstClr val="black">
                    <a:tint val="75000"/>
                  </a:prstClr>
                </a:solidFill>
                <a:latin typeface="Calibri" panose="020F0502020204030204"/>
                <a:ea typeface="+mn-ea"/>
                <a:cs typeface="+mn-cs"/>
              </a:rPr>
              <a:t>BioBeo</a:t>
            </a:r>
            <a:endParaRPr lang="en-US" sz="1200" kern="1200" dirty="0">
              <a:solidFill>
                <a:prstClr val="black">
                  <a:tint val="75000"/>
                </a:prstClr>
              </a:solidFill>
              <a:latin typeface="Calibri" panose="020F0502020204030204"/>
              <a:ea typeface="+mn-ea"/>
              <a:cs typeface="+mn-cs"/>
            </a:endParaRPr>
          </a:p>
        </p:txBody>
      </p:sp>
      <p:sp>
        <p:nvSpPr>
          <p:cNvPr id="2" name="Foliennummernplatzhalter 1">
            <a:extLst>
              <a:ext uri="{FF2B5EF4-FFF2-40B4-BE49-F238E27FC236}">
                <a16:creationId xmlns:a16="http://schemas.microsoft.com/office/drawing/2014/main" id="{5154381D-6D90-3F55-E627-C2DAB68C4D7D}"/>
              </a:ext>
            </a:extLst>
          </p:cNvPr>
          <p:cNvSpPr>
            <a:spLocks noGrp="1"/>
          </p:cNvSpPr>
          <p:nvPr>
            <p:ph type="sldNum" sz="quarter" idx="4"/>
          </p:nvPr>
        </p:nvSpPr>
        <p:spPr>
          <a:xfrm>
            <a:off x="10047382" y="6356350"/>
            <a:ext cx="1306417" cy="365125"/>
          </a:xfrm>
        </p:spPr>
        <p:txBody>
          <a:bodyPr vert="horz" lIns="91440" tIns="45720" rIns="91440" bIns="45720" rtlCol="0" anchor="ctr">
            <a:normAutofit/>
          </a:bodyPr>
          <a:lstStyle/>
          <a:p>
            <a:pPr>
              <a:spcAft>
                <a:spcPts val="600"/>
              </a:spcAft>
              <a:defRPr/>
            </a:pPr>
            <a:fld id="{7D8F40E6-5147-4048-8648-74966E0AD208}" type="slidenum">
              <a:rPr lang="en-US" sz="1200" smtClean="0">
                <a:solidFill>
                  <a:prstClr val="black">
                    <a:tint val="75000"/>
                  </a:prstClr>
                </a:solidFill>
                <a:latin typeface="Calibri" panose="020F0502020204030204"/>
              </a:rPr>
              <a:pPr>
                <a:spcAft>
                  <a:spcPts val="600"/>
                </a:spcAft>
                <a:defRPr/>
              </a:pPr>
              <a:t>12</a:t>
            </a:fld>
            <a:endParaRPr lang="en-US" sz="1200">
              <a:solidFill>
                <a:prstClr val="black">
                  <a:tint val="75000"/>
                </a:prstClr>
              </a:solidFill>
              <a:latin typeface="Calibri" panose="020F0502020204030204"/>
            </a:endParaRPr>
          </a:p>
        </p:txBody>
      </p:sp>
      <p:sp>
        <p:nvSpPr>
          <p:cNvPr id="7" name="TextBox 10">
            <a:extLst>
              <a:ext uri="{FF2B5EF4-FFF2-40B4-BE49-F238E27FC236}">
                <a16:creationId xmlns:a16="http://schemas.microsoft.com/office/drawing/2014/main" id="{0D890330-49DE-0FED-E7C3-F2F048FA8253}"/>
              </a:ext>
            </a:extLst>
          </p:cNvPr>
          <p:cNvSpPr txBox="1"/>
          <p:nvPr/>
        </p:nvSpPr>
        <p:spPr>
          <a:xfrm>
            <a:off x="5631322" y="3650466"/>
            <a:ext cx="5526340" cy="923330"/>
          </a:xfrm>
          <a:prstGeom prst="rect">
            <a:avLst/>
          </a:prstGeom>
          <a:noFill/>
        </p:spPr>
        <p:txBody>
          <a:bodyPr wrap="square" rtlCol="0">
            <a:spAutoFit/>
          </a:bodyPr>
          <a:lstStyle/>
          <a:p>
            <a:r>
              <a:rPr lang="nl-NL" dirty="0">
                <a:latin typeface="+mj-lt"/>
              </a:rPr>
              <a:t>In 2019 kregen marathonlopers in Londen eetbare zeewierzakjes gevuld met een sportdrank in plaats van plastic flessen.</a:t>
            </a:r>
            <a:endParaRPr lang="en-US" dirty="0">
              <a:latin typeface="+mj-lt"/>
            </a:endParaRPr>
          </a:p>
        </p:txBody>
      </p:sp>
    </p:spTree>
    <p:extLst>
      <p:ext uri="{BB962C8B-B14F-4D97-AF65-F5344CB8AC3E}">
        <p14:creationId xmlns:p14="http://schemas.microsoft.com/office/powerpoint/2010/main" val="5730870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9" name="Rectangle 18">
            <a:extLst>
              <a:ext uri="{FF2B5EF4-FFF2-40B4-BE49-F238E27FC236}">
                <a16:creationId xmlns:a16="http://schemas.microsoft.com/office/drawing/2014/main" id="{460B0EFB-53ED-4F35-B05D-F658EA021C6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3" name="Imagen 2">
            <a:hlinkClick r:id="rId2"/>
            <a:extLst>
              <a:ext uri="{FF2B5EF4-FFF2-40B4-BE49-F238E27FC236}">
                <a16:creationId xmlns:a16="http://schemas.microsoft.com/office/drawing/2014/main" id="{5E8ED2C4-AD09-CB4C-93AB-143AC770ED27}"/>
              </a:ext>
            </a:extLst>
          </p:cNvPr>
          <p:cNvPicPr>
            <a:picLocks noChangeAspect="1"/>
          </p:cNvPicPr>
          <p:nvPr/>
        </p:nvPicPr>
        <p:blipFill rotWithShape="1">
          <a:blip r:embed="rId3">
            <a:extLst>
              <a:ext uri="{28A0092B-C50C-407E-A947-70E740481C1C}">
                <a14:useLocalDpi xmlns:a14="http://schemas.microsoft.com/office/drawing/2010/main"/>
              </a:ext>
            </a:extLst>
          </a:blip>
          <a:srcRect l="16162" r="27550"/>
          <a:stretch/>
        </p:blipFill>
        <p:spPr>
          <a:xfrm>
            <a:off x="-7366" y="10"/>
            <a:ext cx="4855591" cy="6857990"/>
          </a:xfrm>
          <a:custGeom>
            <a:avLst/>
            <a:gdLst/>
            <a:ahLst/>
            <a:cxnLst/>
            <a:rect l="l" t="t" r="r" b="b"/>
            <a:pathLst>
              <a:path w="4636517" h="6858000">
                <a:moveTo>
                  <a:pt x="0" y="0"/>
                </a:moveTo>
                <a:lnTo>
                  <a:pt x="4636517" y="0"/>
                </a:lnTo>
                <a:lnTo>
                  <a:pt x="4636517" y="6858000"/>
                </a:lnTo>
                <a:lnTo>
                  <a:pt x="0" y="6858000"/>
                </a:lnTo>
                <a:close/>
              </a:path>
            </a:pathLst>
          </a:custGeom>
        </p:spPr>
      </p:pic>
      <p:sp>
        <p:nvSpPr>
          <p:cNvPr id="21" name="!!Arc">
            <a:extLst>
              <a:ext uri="{FF2B5EF4-FFF2-40B4-BE49-F238E27FC236}">
                <a16:creationId xmlns:a16="http://schemas.microsoft.com/office/drawing/2014/main" id="{835EF3DD-7D43-4A27-8967-A92FD8CC936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673531" y="407987"/>
            <a:ext cx="2987899" cy="2987899"/>
          </a:xfrm>
          <a:prstGeom prst="arc">
            <a:avLst>
              <a:gd name="adj1" fmla="val 16200000"/>
              <a:gd name="adj2" fmla="val 2563720"/>
            </a:avLst>
          </a:prstGeom>
          <a:ln w="127000" cap="rnd">
            <a:solidFill>
              <a:schemeClr val="accent4"/>
            </a:solidFill>
            <a:prstDash val="dash"/>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Calibri" panose="020F0502020204030204"/>
              <a:ea typeface="+mn-ea"/>
              <a:cs typeface="+mn-cs"/>
            </a:endParaRPr>
          </a:p>
        </p:txBody>
      </p:sp>
      <p:sp>
        <p:nvSpPr>
          <p:cNvPr id="13" name="Titel 12">
            <a:extLst>
              <a:ext uri="{FF2B5EF4-FFF2-40B4-BE49-F238E27FC236}">
                <a16:creationId xmlns:a16="http://schemas.microsoft.com/office/drawing/2014/main" id="{C111ACE9-1E96-4515-AAEC-D44DB2DBB9FF}"/>
              </a:ext>
            </a:extLst>
          </p:cNvPr>
          <p:cNvSpPr>
            <a:spLocks noGrp="1"/>
          </p:cNvSpPr>
          <p:nvPr>
            <p:ph type="ctrTitle"/>
          </p:nvPr>
        </p:nvSpPr>
        <p:spPr>
          <a:xfrm>
            <a:off x="5736848" y="250414"/>
            <a:ext cx="5721484" cy="1325563"/>
          </a:xfrm>
        </p:spPr>
        <p:txBody>
          <a:bodyPr vert="horz" lIns="91440" tIns="45720" rIns="91440" bIns="45720" rtlCol="0" anchor="ctr">
            <a:normAutofit/>
          </a:bodyPr>
          <a:lstStyle/>
          <a:p>
            <a:r>
              <a:rPr lang="nl-BE" sz="3200" dirty="0"/>
              <a:t>Hoek 4: </a:t>
            </a:r>
            <a:r>
              <a:rPr lang="nl-BE" sz="3200" dirty="0" err="1"/>
              <a:t>Marinatex</a:t>
            </a:r>
            <a:r>
              <a:rPr lang="nl-BE" sz="3200" dirty="0"/>
              <a:t> </a:t>
            </a:r>
            <a:endParaRPr lang="en-US" sz="3100" b="1" dirty="0"/>
          </a:p>
        </p:txBody>
      </p:sp>
      <p:sp>
        <p:nvSpPr>
          <p:cNvPr id="14" name="Untertitel 13">
            <a:extLst>
              <a:ext uri="{FF2B5EF4-FFF2-40B4-BE49-F238E27FC236}">
                <a16:creationId xmlns:a16="http://schemas.microsoft.com/office/drawing/2014/main" id="{96611AFA-3116-4B27-A2AA-AEC14A299DE4}"/>
              </a:ext>
            </a:extLst>
          </p:cNvPr>
          <p:cNvSpPr>
            <a:spLocks noGrp="1"/>
          </p:cNvSpPr>
          <p:nvPr>
            <p:ph type="subTitle" idx="1"/>
          </p:nvPr>
        </p:nvSpPr>
        <p:spPr>
          <a:xfrm>
            <a:off x="5736848" y="3063380"/>
            <a:ext cx="5721484" cy="5206671"/>
          </a:xfrm>
        </p:spPr>
        <p:txBody>
          <a:bodyPr vert="horz" lIns="91440" tIns="45720" rIns="91440" bIns="45720" rtlCol="0">
            <a:normAutofit/>
          </a:bodyPr>
          <a:lstStyle/>
          <a:p>
            <a:pPr marL="434340" indent="-342900">
              <a:lnSpc>
                <a:spcPct val="100000"/>
              </a:lnSpc>
              <a:spcBef>
                <a:spcPts val="95"/>
              </a:spcBef>
              <a:buFont typeface="Arial" panose="020B0604020202020204" pitchFamily="34" charset="0"/>
              <a:buChar char="•"/>
            </a:pPr>
            <a:r>
              <a:rPr lang="en-US" dirty="0" err="1">
                <a:solidFill>
                  <a:schemeClr val="tx1"/>
                </a:solidFill>
                <a:hlinkClick r:id="rId4"/>
              </a:rPr>
              <a:t>MarinaTex</a:t>
            </a:r>
            <a:r>
              <a:rPr lang="en-US" dirty="0">
                <a:solidFill>
                  <a:schemeClr val="tx1"/>
                </a:solidFill>
              </a:rPr>
              <a:t> </a:t>
            </a:r>
            <a:r>
              <a:rPr lang="en-US" sz="2400" dirty="0">
                <a:solidFill>
                  <a:srgbClr val="3C165D"/>
                </a:solidFill>
                <a:latin typeface="+mj-lt"/>
                <a:cs typeface="Calibri"/>
              </a:rPr>
              <a:t>- </a:t>
            </a:r>
            <a:r>
              <a:rPr lang="nl-NL" sz="2400" dirty="0">
                <a:solidFill>
                  <a:srgbClr val="3C165D"/>
                </a:solidFill>
                <a:latin typeface="+mj-lt"/>
                <a:cs typeface="Calibri"/>
              </a:rPr>
              <a:t>Een </a:t>
            </a:r>
            <a:r>
              <a:rPr lang="nl-NL" sz="2400" dirty="0" err="1">
                <a:solidFill>
                  <a:srgbClr val="3C165D"/>
                </a:solidFill>
                <a:latin typeface="+mj-lt"/>
                <a:cs typeface="Calibri"/>
              </a:rPr>
              <a:t>composteerbaar</a:t>
            </a:r>
            <a:r>
              <a:rPr lang="nl-NL" sz="2400" dirty="0">
                <a:solidFill>
                  <a:srgbClr val="3C165D"/>
                </a:solidFill>
                <a:latin typeface="+mj-lt"/>
                <a:cs typeface="Calibri"/>
              </a:rPr>
              <a:t> alternatief voor plastic</a:t>
            </a:r>
            <a:r>
              <a:rPr lang="en-US" sz="2400" dirty="0">
                <a:solidFill>
                  <a:srgbClr val="3C165D"/>
                </a:solidFill>
                <a:latin typeface="+mj-lt"/>
                <a:cs typeface="Calibri"/>
              </a:rPr>
              <a:t>. </a:t>
            </a:r>
          </a:p>
          <a:p>
            <a:pPr marL="434340" indent="-342900">
              <a:lnSpc>
                <a:spcPct val="100000"/>
              </a:lnSpc>
              <a:spcBef>
                <a:spcPts val="95"/>
              </a:spcBef>
              <a:buFont typeface="Arial" panose="020B0604020202020204" pitchFamily="34" charset="0"/>
              <a:buChar char="•"/>
            </a:pPr>
            <a:r>
              <a:rPr lang="nl-NL" sz="2400" dirty="0">
                <a:solidFill>
                  <a:srgbClr val="3C165D"/>
                </a:solidFill>
                <a:latin typeface="+mj-lt"/>
                <a:cs typeface="Calibri"/>
              </a:rPr>
              <a:t>Gemaakt van visafval en composteerbare materialen
Composteert binnen 6 weken</a:t>
            </a:r>
            <a:endParaRPr lang="en-US" dirty="0">
              <a:solidFill>
                <a:schemeClr val="tx1"/>
              </a:solidFill>
            </a:endParaRPr>
          </a:p>
        </p:txBody>
      </p:sp>
      <p:sp>
        <p:nvSpPr>
          <p:cNvPr id="11" name="Fußzeilenplatzhalter 10">
            <a:extLst>
              <a:ext uri="{FF2B5EF4-FFF2-40B4-BE49-F238E27FC236}">
                <a16:creationId xmlns:a16="http://schemas.microsoft.com/office/drawing/2014/main" id="{1396201A-F87A-4C91-9FD0-CB47F1BE5F5E}"/>
              </a:ext>
            </a:extLst>
          </p:cNvPr>
          <p:cNvSpPr>
            <a:spLocks noGrp="1"/>
          </p:cNvSpPr>
          <p:nvPr>
            <p:ph type="ftr" sz="quarter" idx="3"/>
          </p:nvPr>
        </p:nvSpPr>
        <p:spPr>
          <a:xfrm>
            <a:off x="5827047" y="6356350"/>
            <a:ext cx="3944913" cy="365125"/>
          </a:xfrm>
        </p:spPr>
        <p:txBody>
          <a:bodyPr vert="horz" lIns="91440" tIns="45720" rIns="91440" bIns="45720" rtlCol="0" anchor="ctr">
            <a:normAutofit/>
          </a:bodyPr>
          <a:lstStyle/>
          <a:p>
            <a:pPr>
              <a:spcAft>
                <a:spcPts val="600"/>
              </a:spcAft>
              <a:defRPr/>
            </a:pPr>
            <a:r>
              <a:rPr lang="en-US" sz="1200" kern="1200" dirty="0" err="1">
                <a:solidFill>
                  <a:prstClr val="black">
                    <a:tint val="75000"/>
                  </a:prstClr>
                </a:solidFill>
                <a:latin typeface="Calibri" panose="020F0502020204030204"/>
                <a:ea typeface="+mn-ea"/>
                <a:cs typeface="+mn-cs"/>
              </a:rPr>
              <a:t>BioBeo</a:t>
            </a:r>
            <a:endParaRPr lang="en-US" sz="1200" kern="1200" dirty="0">
              <a:solidFill>
                <a:prstClr val="black">
                  <a:tint val="75000"/>
                </a:prstClr>
              </a:solidFill>
              <a:latin typeface="Calibri" panose="020F0502020204030204"/>
              <a:ea typeface="+mn-ea"/>
              <a:cs typeface="+mn-cs"/>
            </a:endParaRPr>
          </a:p>
        </p:txBody>
      </p:sp>
      <p:sp>
        <p:nvSpPr>
          <p:cNvPr id="2" name="Foliennummernplatzhalter 1">
            <a:extLst>
              <a:ext uri="{FF2B5EF4-FFF2-40B4-BE49-F238E27FC236}">
                <a16:creationId xmlns:a16="http://schemas.microsoft.com/office/drawing/2014/main" id="{5154381D-6D90-3F55-E627-C2DAB68C4D7D}"/>
              </a:ext>
            </a:extLst>
          </p:cNvPr>
          <p:cNvSpPr>
            <a:spLocks noGrp="1"/>
          </p:cNvSpPr>
          <p:nvPr>
            <p:ph type="sldNum" sz="quarter" idx="4"/>
          </p:nvPr>
        </p:nvSpPr>
        <p:spPr>
          <a:xfrm>
            <a:off x="10047382" y="6356350"/>
            <a:ext cx="1306417" cy="365125"/>
          </a:xfrm>
        </p:spPr>
        <p:txBody>
          <a:bodyPr vert="horz" lIns="91440" tIns="45720" rIns="91440" bIns="45720" rtlCol="0" anchor="ctr">
            <a:normAutofit/>
          </a:bodyPr>
          <a:lstStyle/>
          <a:p>
            <a:pPr>
              <a:spcAft>
                <a:spcPts val="600"/>
              </a:spcAft>
              <a:defRPr/>
            </a:pPr>
            <a:fld id="{7D8F40E6-5147-4048-8648-74966E0AD208}" type="slidenum">
              <a:rPr lang="en-US" sz="1200" smtClean="0">
                <a:solidFill>
                  <a:prstClr val="black">
                    <a:tint val="75000"/>
                  </a:prstClr>
                </a:solidFill>
                <a:latin typeface="Calibri" panose="020F0502020204030204"/>
              </a:rPr>
              <a:pPr>
                <a:spcAft>
                  <a:spcPts val="600"/>
                </a:spcAft>
                <a:defRPr/>
              </a:pPr>
              <a:t>13</a:t>
            </a:fld>
            <a:endParaRPr lang="en-US" sz="1200">
              <a:solidFill>
                <a:prstClr val="black">
                  <a:tint val="75000"/>
                </a:prstClr>
              </a:solidFill>
              <a:latin typeface="Calibri" panose="020F0502020204030204"/>
            </a:endParaRPr>
          </a:p>
        </p:txBody>
      </p:sp>
    </p:spTree>
    <p:extLst>
      <p:ext uri="{BB962C8B-B14F-4D97-AF65-F5344CB8AC3E}">
        <p14:creationId xmlns:p14="http://schemas.microsoft.com/office/powerpoint/2010/main" val="408752709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C1DD1A8A-57D5-4A81-AD04-532B043C561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Video 4" descr="3D-glasweergave van chemische verbindingen">
            <a:extLst>
              <a:ext uri="{FF2B5EF4-FFF2-40B4-BE49-F238E27FC236}">
                <a16:creationId xmlns:a16="http://schemas.microsoft.com/office/drawing/2014/main" id="{24B3F972-181A-A399-3350-FA7E80E34491}"/>
              </a:ext>
            </a:extLst>
          </p:cNvPr>
          <p:cNvPicPr>
            <a:picLocks noChangeAspect="1"/>
          </p:cNvPicPr>
          <p:nvPr>
            <a:videoFile r:link="rId2"/>
            <p:extLst>
              <p:ext uri="{DAA4B4D4-6D71-4841-9C94-3DE7FCFB9230}">
                <p14:media xmlns:p14="http://schemas.microsoft.com/office/powerpoint/2010/main" r:embed="rId1"/>
              </p:ext>
            </p:extLst>
          </p:nvPr>
        </p:nvPicPr>
        <p:blipFill>
          <a:blip r:embed="rId4"/>
          <a:srcRect r="1" b="285"/>
          <a:stretch/>
        </p:blipFill>
        <p:spPr>
          <a:xfrm>
            <a:off x="-3047" y="10"/>
            <a:ext cx="12191999" cy="6857990"/>
          </a:xfrm>
          <a:prstGeom prst="rect">
            <a:avLst/>
          </a:prstGeom>
        </p:spPr>
      </p:pic>
      <p:sp>
        <p:nvSpPr>
          <p:cNvPr id="11" name="Rectangle 10">
            <a:extLst>
              <a:ext uri="{FF2B5EF4-FFF2-40B4-BE49-F238E27FC236}">
                <a16:creationId xmlns:a16="http://schemas.microsoft.com/office/drawing/2014/main" id="{007891EC-4501-44ED-A8C8-B11B6DB767A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207602"/>
            <a:ext cx="12191999" cy="3162146"/>
          </a:xfrm>
          <a:prstGeom prst="rect">
            <a:avLst/>
          </a:prstGeom>
          <a:gradFill flip="none" rotWithShape="1">
            <a:gsLst>
              <a:gs pos="0">
                <a:srgbClr val="000000">
                  <a:alpha val="0"/>
                </a:srgbClr>
              </a:gs>
              <a:gs pos="25000">
                <a:srgbClr val="000000">
                  <a:alpha val="15000"/>
                </a:srgbClr>
              </a:gs>
              <a:gs pos="75000">
                <a:srgbClr val="000000">
                  <a:alpha val="15000"/>
                </a:srgbClr>
              </a:gs>
              <a:gs pos="50000">
                <a:srgbClr val="000000">
                  <a:alpha val="30000"/>
                </a:srgbClr>
              </a:gs>
              <a:gs pos="100000">
                <a:srgbClr val="000000">
                  <a:alpha val="0"/>
                </a:srgb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60EE7909-0633-2D00-8ABE-108017629400}"/>
              </a:ext>
            </a:extLst>
          </p:cNvPr>
          <p:cNvSpPr>
            <a:spLocks noGrp="1"/>
          </p:cNvSpPr>
          <p:nvPr>
            <p:ph type="ctrTitle"/>
          </p:nvPr>
        </p:nvSpPr>
        <p:spPr>
          <a:xfrm>
            <a:off x="1328189" y="1184532"/>
            <a:ext cx="10058400" cy="3574778"/>
          </a:xfrm>
          <a:effectLst>
            <a:outerShdw blurRad="50800" dist="38100" dir="2700000" algn="tl" rotWithShape="0">
              <a:prstClr val="black">
                <a:alpha val="40000"/>
              </a:prstClr>
            </a:outerShdw>
          </a:effectLst>
        </p:spPr>
        <p:txBody>
          <a:bodyPr>
            <a:normAutofit/>
          </a:bodyPr>
          <a:lstStyle/>
          <a:p>
            <a:r>
              <a:rPr lang="nl-BE" sz="5200" dirty="0">
                <a:solidFill>
                  <a:srgbClr val="FFFFFF"/>
                </a:solidFill>
              </a:rPr>
              <a:t>Extra voorbeelden </a:t>
            </a:r>
            <a:br>
              <a:rPr lang="nl-BE" sz="5200" dirty="0">
                <a:solidFill>
                  <a:srgbClr val="FFFFFF"/>
                </a:solidFill>
              </a:rPr>
            </a:br>
            <a:r>
              <a:rPr lang="nl-BE" sz="5200" dirty="0">
                <a:solidFill>
                  <a:srgbClr val="FFFFFF"/>
                </a:solidFill>
              </a:rPr>
              <a:t>van de </a:t>
            </a:r>
            <a:br>
              <a:rPr lang="nl-BE" sz="5200" dirty="0">
                <a:solidFill>
                  <a:srgbClr val="FFFFFF"/>
                </a:solidFill>
              </a:rPr>
            </a:br>
            <a:r>
              <a:rPr lang="nl-BE" sz="5200" dirty="0">
                <a:solidFill>
                  <a:srgbClr val="FFFFFF"/>
                </a:solidFill>
              </a:rPr>
              <a:t>blauwe bio-economie</a:t>
            </a:r>
          </a:p>
        </p:txBody>
      </p:sp>
    </p:spTree>
    <p:extLst>
      <p:ext uri="{BB962C8B-B14F-4D97-AF65-F5344CB8AC3E}">
        <p14:creationId xmlns:p14="http://schemas.microsoft.com/office/powerpoint/2010/main" val="41764920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994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5"/>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5"/>
                                        </p:tgtEl>
                                      </p:cBhvr>
                                    </p:cmd>
                                  </p:childTnLst>
                                </p:cTn>
                              </p:par>
                            </p:childTnLst>
                          </p:cTn>
                        </p:par>
                      </p:childTnLst>
                    </p:cTn>
                  </p:par>
                </p:childTnLst>
              </p:cTn>
              <p:nextCondLst>
                <p:cond evt="onClick" delay="0">
                  <p:tgtEl>
                    <p:spTgt spid="5"/>
                  </p:tgtEl>
                </p:cond>
              </p:nextCondLst>
            </p:seq>
            <p:video>
              <p:cMediaNode mute="1">
                <p:cTn id="12" repeatCount="indefinite" fill="hold" display="0">
                  <p:stCondLst>
                    <p:cond delay="indefinite"/>
                  </p:stCondLst>
                </p:cTn>
                <p:tgtEl>
                  <p:spTgt spid="5"/>
                </p:tgtEl>
              </p:cMediaNode>
            </p:video>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9" name="Rectangle 18">
            <a:extLst>
              <a:ext uri="{FF2B5EF4-FFF2-40B4-BE49-F238E27FC236}">
                <a16:creationId xmlns:a16="http://schemas.microsoft.com/office/drawing/2014/main" id="{526E0BFB-CDF1-4990-8C11-AC849311E0A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Imagen 5">
            <a:extLst>
              <a:ext uri="{FF2B5EF4-FFF2-40B4-BE49-F238E27FC236}">
                <a16:creationId xmlns:a16="http://schemas.microsoft.com/office/drawing/2014/main" id="{B49D487B-A789-7619-BF16-9B5DD4EBF490}"/>
              </a:ext>
            </a:extLst>
          </p:cNvPr>
          <p:cNvPicPr>
            <a:picLocks noChangeAspect="1"/>
          </p:cNvPicPr>
          <p:nvPr/>
        </p:nvPicPr>
        <p:blipFill rotWithShape="1">
          <a:blip r:embed="rId2">
            <a:extLst>
              <a:ext uri="{28A0092B-C50C-407E-A947-70E740481C1C}">
                <a14:useLocalDpi xmlns:a14="http://schemas.microsoft.com/office/drawing/2010/main"/>
              </a:ext>
            </a:extLst>
          </a:blip>
          <a:srcRect l="9091" t="3331" r="-2" b="7875"/>
          <a:stretch/>
        </p:blipFill>
        <p:spPr>
          <a:xfrm>
            <a:off x="-2" y="10"/>
            <a:ext cx="8668512" cy="6857990"/>
          </a:xfrm>
          <a:prstGeom prst="rect">
            <a:avLst/>
          </a:prstGeom>
        </p:spPr>
      </p:pic>
      <p:sp>
        <p:nvSpPr>
          <p:cNvPr id="21" name="Rectangle 20">
            <a:extLst>
              <a:ext uri="{FF2B5EF4-FFF2-40B4-BE49-F238E27FC236}">
                <a16:creationId xmlns:a16="http://schemas.microsoft.com/office/drawing/2014/main" id="{6069A1F8-9BEB-4786-9694-FC48B2D75D2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2788244" y="0"/>
            <a:ext cx="9403756" cy="6858000"/>
          </a:xfrm>
          <a:prstGeom prst="rect">
            <a:avLst/>
          </a:prstGeom>
          <a:gradFill>
            <a:gsLst>
              <a:gs pos="58000">
                <a:schemeClr val="bg1"/>
              </a:gs>
              <a:gs pos="30000">
                <a:schemeClr val="bg1">
                  <a:alpha val="64000"/>
                </a:schemeClr>
              </a:gs>
              <a:gs pos="0">
                <a:schemeClr val="bg1">
                  <a:alpha val="0"/>
                </a:schemeClr>
              </a:gs>
              <a:gs pos="100000">
                <a:schemeClr val="bg1"/>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Titel 12">
            <a:extLst>
              <a:ext uri="{FF2B5EF4-FFF2-40B4-BE49-F238E27FC236}">
                <a16:creationId xmlns:a16="http://schemas.microsoft.com/office/drawing/2014/main" id="{C111ACE9-1E96-4515-AAEC-D44DB2DBB9FF}"/>
              </a:ext>
            </a:extLst>
          </p:cNvPr>
          <p:cNvSpPr>
            <a:spLocks noGrp="1"/>
          </p:cNvSpPr>
          <p:nvPr>
            <p:ph type="ctrTitle"/>
          </p:nvPr>
        </p:nvSpPr>
        <p:spPr>
          <a:xfrm>
            <a:off x="7848600" y="1122363"/>
            <a:ext cx="4023360" cy="3204134"/>
          </a:xfrm>
        </p:spPr>
        <p:txBody>
          <a:bodyPr vert="horz" lIns="91440" tIns="45720" rIns="91440" bIns="45720" rtlCol="0" anchor="b">
            <a:normAutofit/>
          </a:bodyPr>
          <a:lstStyle/>
          <a:p>
            <a:r>
              <a:rPr lang="en-US" sz="4800" b="1"/>
              <a:t>De blauwe bio-economie: cosmetica</a:t>
            </a:r>
            <a:endParaRPr lang="en-US" sz="4800" b="1" dirty="0"/>
          </a:p>
        </p:txBody>
      </p:sp>
      <p:sp>
        <p:nvSpPr>
          <p:cNvPr id="14" name="Untertitel 13">
            <a:extLst>
              <a:ext uri="{FF2B5EF4-FFF2-40B4-BE49-F238E27FC236}">
                <a16:creationId xmlns:a16="http://schemas.microsoft.com/office/drawing/2014/main" id="{96611AFA-3116-4B27-A2AA-AEC14A299DE4}"/>
              </a:ext>
            </a:extLst>
          </p:cNvPr>
          <p:cNvSpPr>
            <a:spLocks noGrp="1"/>
          </p:cNvSpPr>
          <p:nvPr>
            <p:ph type="subTitle" idx="1"/>
          </p:nvPr>
        </p:nvSpPr>
        <p:spPr>
          <a:xfrm>
            <a:off x="7848600" y="4872922"/>
            <a:ext cx="4023360" cy="1208141"/>
          </a:xfrm>
        </p:spPr>
        <p:txBody>
          <a:bodyPr vert="horz" lIns="91440" tIns="45720" rIns="91440" bIns="45720" rtlCol="0">
            <a:normAutofit/>
          </a:bodyPr>
          <a:lstStyle/>
          <a:p>
            <a:r>
              <a:rPr lang="nl-NL" sz="1400" dirty="0">
                <a:solidFill>
                  <a:schemeClr val="tx1"/>
                </a:solidFill>
              </a:rPr>
              <a:t>Natuurlijk collageen - gemaakt van hoogwaardige ecologische materialen, namelijk uit de huid van zoetwater- en zoutwatervissen
Natuurlijk nagellak op waterbasis gemaakt van algen</a:t>
            </a:r>
            <a:endParaRPr lang="en-US" sz="1400" dirty="0">
              <a:solidFill>
                <a:schemeClr val="tx1"/>
              </a:solidFill>
            </a:endParaRPr>
          </a:p>
        </p:txBody>
      </p:sp>
      <p:sp>
        <p:nvSpPr>
          <p:cNvPr id="23" name="Rectangle 22">
            <a:extLst>
              <a:ext uri="{FF2B5EF4-FFF2-40B4-BE49-F238E27FC236}">
                <a16:creationId xmlns:a16="http://schemas.microsoft.com/office/drawing/2014/main" id="{AF2F604E-43BE-4DC3-B983-E071523364F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8130540" y="346791"/>
            <a:ext cx="146304" cy="7040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25" name="Rectangle 24">
            <a:extLst>
              <a:ext uri="{FF2B5EF4-FFF2-40B4-BE49-F238E27FC236}">
                <a16:creationId xmlns:a16="http://schemas.microsoft.com/office/drawing/2014/main" id="{08C9B587-E65E-4B52-B37C-ABEBB6E8792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851648" y="4546920"/>
            <a:ext cx="4023360" cy="18288"/>
          </a:xfrm>
          <a:prstGeom prst="rect">
            <a:avLst/>
          </a:prstGeom>
          <a:solidFill>
            <a:schemeClr val="tx1"/>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 name="Fußzeilenplatzhalter 10">
            <a:extLst>
              <a:ext uri="{FF2B5EF4-FFF2-40B4-BE49-F238E27FC236}">
                <a16:creationId xmlns:a16="http://schemas.microsoft.com/office/drawing/2014/main" id="{1396201A-F87A-4C91-9FD0-CB47F1BE5F5E}"/>
              </a:ext>
            </a:extLst>
          </p:cNvPr>
          <p:cNvSpPr>
            <a:spLocks noGrp="1"/>
          </p:cNvSpPr>
          <p:nvPr>
            <p:ph type="ftr" sz="quarter" idx="3"/>
          </p:nvPr>
        </p:nvSpPr>
        <p:spPr>
          <a:xfrm>
            <a:off x="7848600" y="6356350"/>
            <a:ext cx="3096491" cy="365125"/>
          </a:xfrm>
        </p:spPr>
        <p:txBody>
          <a:bodyPr vert="horz" lIns="91440" tIns="45720" rIns="91440" bIns="45720" rtlCol="0" anchor="ctr">
            <a:normAutofit/>
          </a:bodyPr>
          <a:lstStyle/>
          <a:p>
            <a:pPr>
              <a:spcAft>
                <a:spcPts val="600"/>
              </a:spcAft>
              <a:defRPr/>
            </a:pPr>
            <a:r>
              <a:rPr lang="en-US" sz="1200" kern="1200" dirty="0" err="1">
                <a:solidFill>
                  <a:schemeClr val="tx1"/>
                </a:solidFill>
                <a:latin typeface="Calibri" panose="020F0502020204030204"/>
                <a:ea typeface="+mn-ea"/>
                <a:cs typeface="+mn-cs"/>
              </a:rPr>
              <a:t>BioBeo</a:t>
            </a:r>
            <a:endParaRPr lang="en-US" sz="1200" kern="1200" dirty="0">
              <a:solidFill>
                <a:schemeClr val="tx1"/>
              </a:solidFill>
              <a:latin typeface="Calibri" panose="020F0502020204030204"/>
              <a:ea typeface="+mn-ea"/>
              <a:cs typeface="+mn-cs"/>
            </a:endParaRPr>
          </a:p>
        </p:txBody>
      </p:sp>
      <p:sp>
        <p:nvSpPr>
          <p:cNvPr id="2" name="Foliennummernplatzhalter 1">
            <a:extLst>
              <a:ext uri="{FF2B5EF4-FFF2-40B4-BE49-F238E27FC236}">
                <a16:creationId xmlns:a16="http://schemas.microsoft.com/office/drawing/2014/main" id="{5154381D-6D90-3F55-E627-C2DAB68C4D7D}"/>
              </a:ext>
            </a:extLst>
          </p:cNvPr>
          <p:cNvSpPr>
            <a:spLocks noGrp="1"/>
          </p:cNvSpPr>
          <p:nvPr>
            <p:ph type="sldNum" sz="quarter" idx="4"/>
          </p:nvPr>
        </p:nvSpPr>
        <p:spPr>
          <a:xfrm>
            <a:off x="11150138" y="6356350"/>
            <a:ext cx="721822" cy="365125"/>
          </a:xfrm>
        </p:spPr>
        <p:txBody>
          <a:bodyPr vert="horz" lIns="91440" tIns="45720" rIns="91440" bIns="45720" rtlCol="0" anchor="ctr">
            <a:normAutofit/>
          </a:bodyPr>
          <a:lstStyle/>
          <a:p>
            <a:pPr>
              <a:spcAft>
                <a:spcPts val="600"/>
              </a:spcAft>
              <a:defRPr/>
            </a:pPr>
            <a:fld id="{7D8F40E6-5147-4048-8648-74966E0AD208}" type="slidenum">
              <a:rPr lang="en-US" sz="1200">
                <a:solidFill>
                  <a:schemeClr val="tx1"/>
                </a:solidFill>
                <a:latin typeface="Calibri" panose="020F0502020204030204"/>
              </a:rPr>
              <a:pPr>
                <a:spcAft>
                  <a:spcPts val="600"/>
                </a:spcAft>
                <a:defRPr/>
              </a:pPr>
              <a:t>15</a:t>
            </a:fld>
            <a:endParaRPr lang="en-US" sz="1200">
              <a:solidFill>
                <a:schemeClr val="tx1"/>
              </a:solidFill>
              <a:latin typeface="Calibri" panose="020F0502020204030204"/>
            </a:endParaRPr>
          </a:p>
        </p:txBody>
      </p:sp>
    </p:spTree>
    <p:extLst>
      <p:ext uri="{BB962C8B-B14F-4D97-AF65-F5344CB8AC3E}">
        <p14:creationId xmlns:p14="http://schemas.microsoft.com/office/powerpoint/2010/main" val="3582255606"/>
      </p:ext>
    </p:extLst>
  </p:cSld>
  <p:clrMapOvr>
    <a:overrideClrMapping bg1="dk1" tx1="lt1" bg2="dk2" tx2="lt2" accent1="accent1" accent2="accent2" accent3="accent3" accent4="accent4" accent5="accent5" accent6="accent6" hlink="hlink" folHlink="folHlink"/>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7" name="Rectangle 18">
            <a:extLst>
              <a:ext uri="{FF2B5EF4-FFF2-40B4-BE49-F238E27FC236}">
                <a16:creationId xmlns:a16="http://schemas.microsoft.com/office/drawing/2014/main" id="{8FC9BE17-9A7B-462D-AE50-3D877738730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Afbeelding 2">
            <a:extLst>
              <a:ext uri="{FF2B5EF4-FFF2-40B4-BE49-F238E27FC236}">
                <a16:creationId xmlns:a16="http://schemas.microsoft.com/office/drawing/2014/main" id="{651FE5A1-41FF-529B-D706-E64DA95DCED6}"/>
              </a:ext>
            </a:extLst>
          </p:cNvPr>
          <p:cNvPicPr>
            <a:picLocks noChangeAspect="1"/>
          </p:cNvPicPr>
          <p:nvPr/>
        </p:nvPicPr>
        <p:blipFill rotWithShape="1">
          <a:blip r:embed="rId2"/>
          <a:srcRect l="5388" t="28079" r="3702" b="-2"/>
          <a:stretch/>
        </p:blipFill>
        <p:spPr>
          <a:xfrm>
            <a:off x="3523488" y="10"/>
            <a:ext cx="8668512" cy="6857990"/>
          </a:xfrm>
          <a:prstGeom prst="rect">
            <a:avLst/>
          </a:prstGeom>
        </p:spPr>
      </p:pic>
      <p:sp>
        <p:nvSpPr>
          <p:cNvPr id="28" name="Rectangle 20">
            <a:extLst>
              <a:ext uri="{FF2B5EF4-FFF2-40B4-BE49-F238E27FC236}">
                <a16:creationId xmlns:a16="http://schemas.microsoft.com/office/drawing/2014/main" id="{3EBE8569-6AEC-4B8C-8D53-2DE337CDBA6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 y="0"/>
            <a:ext cx="9756601" cy="6858000"/>
          </a:xfrm>
          <a:prstGeom prst="rect">
            <a:avLst/>
          </a:prstGeom>
          <a:gradFill>
            <a:gsLst>
              <a:gs pos="58000">
                <a:schemeClr val="bg1"/>
              </a:gs>
              <a:gs pos="35000">
                <a:schemeClr val="bg1">
                  <a:alpha val="78000"/>
                </a:schemeClr>
              </a:gs>
              <a:gs pos="19000">
                <a:schemeClr val="bg1">
                  <a:alpha val="38000"/>
                </a:schemeClr>
              </a:gs>
              <a:gs pos="0">
                <a:schemeClr val="bg1">
                  <a:alpha val="0"/>
                </a:schemeClr>
              </a:gs>
              <a:gs pos="100000">
                <a:schemeClr val="bg1"/>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Titel 12">
            <a:extLst>
              <a:ext uri="{FF2B5EF4-FFF2-40B4-BE49-F238E27FC236}">
                <a16:creationId xmlns:a16="http://schemas.microsoft.com/office/drawing/2014/main" id="{C111ACE9-1E96-4515-AAEC-D44DB2DBB9FF}"/>
              </a:ext>
            </a:extLst>
          </p:cNvPr>
          <p:cNvSpPr>
            <a:spLocks noGrp="1"/>
          </p:cNvSpPr>
          <p:nvPr>
            <p:ph type="ctrTitle"/>
          </p:nvPr>
        </p:nvSpPr>
        <p:spPr>
          <a:xfrm>
            <a:off x="371094" y="1161288"/>
            <a:ext cx="3438144" cy="1124712"/>
          </a:xfrm>
        </p:spPr>
        <p:txBody>
          <a:bodyPr vert="horz" lIns="91440" tIns="45720" rIns="91440" bIns="45720" rtlCol="0" anchor="b">
            <a:normAutofit fontScale="90000"/>
          </a:bodyPr>
          <a:lstStyle/>
          <a:p>
            <a:r>
              <a:rPr lang="en-US" sz="3600" b="1"/>
              <a:t>De blauwe bio-economie: voedsel</a:t>
            </a:r>
            <a:endParaRPr lang="en-US" sz="2400" b="1" dirty="0"/>
          </a:p>
        </p:txBody>
      </p:sp>
      <p:sp>
        <p:nvSpPr>
          <p:cNvPr id="29" name="Rectangle 22">
            <a:extLst>
              <a:ext uri="{FF2B5EF4-FFF2-40B4-BE49-F238E27FC236}">
                <a16:creationId xmlns:a16="http://schemas.microsoft.com/office/drawing/2014/main" id="{55D4142C-5077-457F-A6AD-3FECFDB3968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662559" y="605790"/>
            <a:ext cx="73152" cy="54864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30" name="Rectangle 24">
            <a:extLst>
              <a:ext uri="{FF2B5EF4-FFF2-40B4-BE49-F238E27FC236}">
                <a16:creationId xmlns:a16="http://schemas.microsoft.com/office/drawing/2014/main" id="{7A5F0580-5EE9-419F-96EE-B6529EF6E7D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28244" y="2443480"/>
            <a:ext cx="3300984" cy="9144"/>
          </a:xfrm>
          <a:prstGeom prst="rect">
            <a:avLst/>
          </a:prstGeom>
          <a:solidFill>
            <a:srgbClr val="D5D5D5"/>
          </a:solidFill>
          <a:ln w="3175">
            <a:solidFill>
              <a:srgbClr val="D5D5D5"/>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4" name="Untertitel 13">
            <a:extLst>
              <a:ext uri="{FF2B5EF4-FFF2-40B4-BE49-F238E27FC236}">
                <a16:creationId xmlns:a16="http://schemas.microsoft.com/office/drawing/2014/main" id="{96611AFA-3116-4B27-A2AA-AEC14A299DE4}"/>
              </a:ext>
            </a:extLst>
          </p:cNvPr>
          <p:cNvSpPr>
            <a:spLocks noGrp="1"/>
          </p:cNvSpPr>
          <p:nvPr>
            <p:ph type="subTitle" idx="1"/>
          </p:nvPr>
        </p:nvSpPr>
        <p:spPr>
          <a:xfrm>
            <a:off x="371094" y="2718054"/>
            <a:ext cx="3438906" cy="3207258"/>
          </a:xfrm>
        </p:spPr>
        <p:txBody>
          <a:bodyPr vert="horz" lIns="91440" tIns="45720" rIns="91440" bIns="45720" rtlCol="0" anchor="t">
            <a:normAutofit fontScale="92500" lnSpcReduction="10000"/>
          </a:bodyPr>
          <a:lstStyle/>
          <a:p>
            <a:pPr marL="434340" indent="-342900">
              <a:lnSpc>
                <a:spcPct val="100000"/>
              </a:lnSpc>
              <a:spcBef>
                <a:spcPts val="95"/>
              </a:spcBef>
              <a:buFont typeface="Arial" panose="020B0604020202020204" pitchFamily="34" charset="0"/>
              <a:buChar char="•"/>
            </a:pPr>
            <a:r>
              <a:rPr lang="nl-NL" sz="2400" dirty="0">
                <a:solidFill>
                  <a:srgbClr val="3C165D"/>
                </a:solidFill>
                <a:latin typeface="+mj-lt"/>
                <a:cs typeface="Calibri"/>
              </a:rPr>
              <a:t>Visolie is van nature rijk aan de gezonde omega-3 vetzuren
Meel kan worden gemaakt uit vis. Zo worden “Sea Chips” handgemaakt met meel afkomstig uit de huid van zalm. Het is rijk aan voedingsstoffen.</a:t>
            </a:r>
            <a:endParaRPr lang="en-US" sz="1700" dirty="0">
              <a:solidFill>
                <a:schemeClr val="tx1"/>
              </a:solidFill>
            </a:endParaRPr>
          </a:p>
        </p:txBody>
      </p:sp>
      <p:sp>
        <p:nvSpPr>
          <p:cNvPr id="11" name="Fußzeilenplatzhalter 10">
            <a:extLst>
              <a:ext uri="{FF2B5EF4-FFF2-40B4-BE49-F238E27FC236}">
                <a16:creationId xmlns:a16="http://schemas.microsoft.com/office/drawing/2014/main" id="{1396201A-F87A-4C91-9FD0-CB47F1BE5F5E}"/>
              </a:ext>
            </a:extLst>
          </p:cNvPr>
          <p:cNvSpPr>
            <a:spLocks noGrp="1"/>
          </p:cNvSpPr>
          <p:nvPr>
            <p:ph type="ftr" sz="quarter" idx="3"/>
          </p:nvPr>
        </p:nvSpPr>
        <p:spPr>
          <a:xfrm>
            <a:off x="4038600" y="6356350"/>
            <a:ext cx="4114800" cy="365125"/>
          </a:xfrm>
        </p:spPr>
        <p:txBody>
          <a:bodyPr vert="horz" lIns="91440" tIns="45720" rIns="91440" bIns="45720" rtlCol="0" anchor="ctr">
            <a:normAutofit/>
          </a:bodyPr>
          <a:lstStyle/>
          <a:p>
            <a:pPr algn="ctr">
              <a:spcAft>
                <a:spcPts val="600"/>
              </a:spcAft>
              <a:defRPr/>
            </a:pPr>
            <a:r>
              <a:rPr lang="en-US" sz="1200" kern="1200" dirty="0" err="1">
                <a:solidFill>
                  <a:schemeClr val="tx1">
                    <a:lumMod val="50000"/>
                    <a:lumOff val="50000"/>
                  </a:schemeClr>
                </a:solidFill>
                <a:latin typeface="Calibri" panose="020F0502020204030204"/>
                <a:ea typeface="+mn-ea"/>
                <a:cs typeface="+mn-cs"/>
              </a:rPr>
              <a:t>BioBeo</a:t>
            </a:r>
            <a:endParaRPr lang="en-US" sz="1200" kern="1200" dirty="0">
              <a:solidFill>
                <a:schemeClr val="tx1">
                  <a:lumMod val="50000"/>
                  <a:lumOff val="50000"/>
                </a:schemeClr>
              </a:solidFill>
              <a:latin typeface="Calibri" panose="020F0502020204030204"/>
              <a:ea typeface="+mn-ea"/>
              <a:cs typeface="+mn-cs"/>
            </a:endParaRPr>
          </a:p>
        </p:txBody>
      </p:sp>
      <p:sp>
        <p:nvSpPr>
          <p:cNvPr id="2" name="Foliennummernplatzhalter 1">
            <a:extLst>
              <a:ext uri="{FF2B5EF4-FFF2-40B4-BE49-F238E27FC236}">
                <a16:creationId xmlns:a16="http://schemas.microsoft.com/office/drawing/2014/main" id="{5154381D-6D90-3F55-E627-C2DAB68C4D7D}"/>
              </a:ext>
            </a:extLst>
          </p:cNvPr>
          <p:cNvSpPr>
            <a:spLocks noGrp="1"/>
          </p:cNvSpPr>
          <p:nvPr>
            <p:ph type="sldNum" sz="quarter" idx="4"/>
          </p:nvPr>
        </p:nvSpPr>
        <p:spPr>
          <a:xfrm>
            <a:off x="9077706" y="6356350"/>
            <a:ext cx="2743200" cy="365125"/>
          </a:xfrm>
        </p:spPr>
        <p:txBody>
          <a:bodyPr vert="horz" lIns="91440" tIns="45720" rIns="91440" bIns="45720" rtlCol="0" anchor="ctr">
            <a:normAutofit/>
          </a:bodyPr>
          <a:lstStyle/>
          <a:p>
            <a:pPr>
              <a:spcAft>
                <a:spcPts val="600"/>
              </a:spcAft>
              <a:defRPr/>
            </a:pPr>
            <a:fld id="{7D8F40E6-5147-4048-8648-74966E0AD208}" type="slidenum">
              <a:rPr lang="en-US" sz="1200">
                <a:solidFill>
                  <a:schemeClr val="bg1"/>
                </a:solidFill>
                <a:latin typeface="Calibri" panose="020F0502020204030204"/>
              </a:rPr>
              <a:pPr>
                <a:spcAft>
                  <a:spcPts val="600"/>
                </a:spcAft>
                <a:defRPr/>
              </a:pPr>
              <a:t>16</a:t>
            </a:fld>
            <a:endParaRPr lang="en-US" sz="1200">
              <a:solidFill>
                <a:schemeClr val="bg1"/>
              </a:solidFill>
              <a:latin typeface="Calibri" panose="020F0502020204030204"/>
            </a:endParaRPr>
          </a:p>
        </p:txBody>
      </p:sp>
    </p:spTree>
    <p:extLst>
      <p:ext uri="{BB962C8B-B14F-4D97-AF65-F5344CB8AC3E}">
        <p14:creationId xmlns:p14="http://schemas.microsoft.com/office/powerpoint/2010/main" val="239316735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el 12">
            <a:extLst>
              <a:ext uri="{FF2B5EF4-FFF2-40B4-BE49-F238E27FC236}">
                <a16:creationId xmlns:a16="http://schemas.microsoft.com/office/drawing/2014/main" id="{C111ACE9-1E96-4515-AAEC-D44DB2DBB9FF}"/>
              </a:ext>
            </a:extLst>
          </p:cNvPr>
          <p:cNvSpPr>
            <a:spLocks noGrp="1"/>
          </p:cNvSpPr>
          <p:nvPr>
            <p:ph type="ctrTitle"/>
          </p:nvPr>
        </p:nvSpPr>
        <p:spPr>
          <a:xfrm>
            <a:off x="643467" y="355274"/>
            <a:ext cx="4620584" cy="4567137"/>
          </a:xfrm>
        </p:spPr>
        <p:txBody>
          <a:bodyPr vert="horz" lIns="91440" tIns="45720" rIns="91440" bIns="45720" rtlCol="0" anchor="b">
            <a:normAutofit/>
          </a:bodyPr>
          <a:lstStyle/>
          <a:p>
            <a:r>
              <a:rPr lang="en-US" sz="4400" b="1" dirty="0"/>
              <a:t>De </a:t>
            </a:r>
            <a:r>
              <a:rPr lang="en-US" sz="4400" b="1" dirty="0" err="1"/>
              <a:t>blauwe</a:t>
            </a:r>
            <a:r>
              <a:rPr lang="en-US" sz="4400" b="1" dirty="0"/>
              <a:t> bio-</a:t>
            </a:r>
            <a:r>
              <a:rPr lang="en-US" sz="4400" b="1" dirty="0" err="1"/>
              <a:t>economie</a:t>
            </a:r>
            <a:r>
              <a:rPr lang="en-US" sz="4400" b="1" dirty="0"/>
              <a:t>: </a:t>
            </a:r>
            <a:r>
              <a:rPr lang="en-US" sz="4400" b="1" dirty="0" err="1"/>
              <a:t>accessoires</a:t>
            </a:r>
            <a:endParaRPr lang="en-US" sz="4400" b="1" dirty="0"/>
          </a:p>
        </p:txBody>
      </p:sp>
      <p:sp>
        <p:nvSpPr>
          <p:cNvPr id="14" name="Untertitel 13">
            <a:extLst>
              <a:ext uri="{FF2B5EF4-FFF2-40B4-BE49-F238E27FC236}">
                <a16:creationId xmlns:a16="http://schemas.microsoft.com/office/drawing/2014/main" id="{96611AFA-3116-4B27-A2AA-AEC14A299DE4}"/>
              </a:ext>
            </a:extLst>
          </p:cNvPr>
          <p:cNvSpPr>
            <a:spLocks noGrp="1"/>
          </p:cNvSpPr>
          <p:nvPr>
            <p:ph type="subTitle" idx="1"/>
          </p:nvPr>
        </p:nvSpPr>
        <p:spPr>
          <a:xfrm>
            <a:off x="643467" y="5277684"/>
            <a:ext cx="4620584" cy="775494"/>
          </a:xfrm>
        </p:spPr>
        <p:txBody>
          <a:bodyPr vert="horz" lIns="91440" tIns="45720" rIns="91440" bIns="45720" rtlCol="0">
            <a:normAutofit/>
          </a:bodyPr>
          <a:lstStyle/>
          <a:p>
            <a:r>
              <a:rPr lang="en-US" sz="2400" dirty="0" err="1">
                <a:solidFill>
                  <a:schemeClr val="tx1"/>
                </a:solidFill>
              </a:rPr>
              <a:t>Leerachtig</a:t>
            </a:r>
            <a:r>
              <a:rPr lang="en-US" sz="2400" dirty="0">
                <a:solidFill>
                  <a:schemeClr val="tx1"/>
                </a:solidFill>
              </a:rPr>
              <a:t> </a:t>
            </a:r>
            <a:r>
              <a:rPr lang="en-US" sz="2400" dirty="0" err="1">
                <a:solidFill>
                  <a:schemeClr val="tx1"/>
                </a:solidFill>
              </a:rPr>
              <a:t>materiaal</a:t>
            </a:r>
            <a:r>
              <a:rPr lang="en-US" sz="2400" dirty="0">
                <a:solidFill>
                  <a:schemeClr val="tx1"/>
                </a:solidFill>
              </a:rPr>
              <a:t> van </a:t>
            </a:r>
            <a:r>
              <a:rPr lang="en-US" sz="2400" dirty="0" err="1">
                <a:solidFill>
                  <a:schemeClr val="tx1"/>
                </a:solidFill>
              </a:rPr>
              <a:t>zalmhuid</a:t>
            </a:r>
            <a:endParaRPr lang="en-US" sz="2400" dirty="0">
              <a:solidFill>
                <a:schemeClr val="tx1"/>
              </a:solidFill>
            </a:endParaRPr>
          </a:p>
        </p:txBody>
      </p:sp>
      <p:pic>
        <p:nvPicPr>
          <p:cNvPr id="4" name="Imagen 2">
            <a:extLst>
              <a:ext uri="{FF2B5EF4-FFF2-40B4-BE49-F238E27FC236}">
                <a16:creationId xmlns:a16="http://schemas.microsoft.com/office/drawing/2014/main" id="{D4DA1FFB-0216-4930-3472-9C1F02ED6869}"/>
              </a:ext>
            </a:extLst>
          </p:cNvPr>
          <p:cNvPicPr>
            <a:picLocks noChangeAspect="1"/>
          </p:cNvPicPr>
          <p:nvPr/>
        </p:nvPicPr>
        <p:blipFill rotWithShape="1">
          <a:blip r:embed="rId2">
            <a:extLst>
              <a:ext uri="{28A0092B-C50C-407E-A947-70E740481C1C}">
                <a14:useLocalDpi xmlns:a14="http://schemas.microsoft.com/office/drawing/2010/main"/>
              </a:ext>
            </a:extLst>
          </a:blip>
          <a:srcRect r="30442" b="-1"/>
          <a:stretch/>
        </p:blipFill>
        <p:spPr>
          <a:xfrm>
            <a:off x="6229215" y="10"/>
            <a:ext cx="5962785" cy="6857990"/>
          </a:xfrm>
          <a:custGeom>
            <a:avLst/>
            <a:gdLst/>
            <a:ahLst/>
            <a:cxnLst/>
            <a:rect l="l" t="t" r="r" b="b"/>
            <a:pathLst>
              <a:path w="5962785" h="6858000">
                <a:moveTo>
                  <a:pt x="1044839" y="0"/>
                </a:moveTo>
                <a:lnTo>
                  <a:pt x="5962785" y="0"/>
                </a:lnTo>
                <a:lnTo>
                  <a:pt x="5962785" y="6858000"/>
                </a:lnTo>
                <a:lnTo>
                  <a:pt x="1469886" y="6858000"/>
                </a:lnTo>
                <a:lnTo>
                  <a:pt x="1416006" y="6823984"/>
                </a:lnTo>
                <a:cubicBezTo>
                  <a:pt x="1356767" y="6787940"/>
                  <a:pt x="1296437" y="6755500"/>
                  <a:pt x="1232473" y="6733873"/>
                </a:cubicBezTo>
                <a:cubicBezTo>
                  <a:pt x="1145250" y="6705037"/>
                  <a:pt x="1060933" y="6654575"/>
                  <a:pt x="1075471" y="6503186"/>
                </a:cubicBezTo>
                <a:cubicBezTo>
                  <a:pt x="1078378" y="6459932"/>
                  <a:pt x="1055118" y="6427493"/>
                  <a:pt x="1020229" y="6438306"/>
                </a:cubicBezTo>
                <a:cubicBezTo>
                  <a:pt x="953358" y="6459932"/>
                  <a:pt x="921375" y="6398656"/>
                  <a:pt x="883579" y="6351798"/>
                </a:cubicBezTo>
                <a:cubicBezTo>
                  <a:pt x="816707" y="6268895"/>
                  <a:pt x="752743" y="6182387"/>
                  <a:pt x="645167" y="6167969"/>
                </a:cubicBezTo>
                <a:cubicBezTo>
                  <a:pt x="665519" y="6103088"/>
                  <a:pt x="700408" y="6110298"/>
                  <a:pt x="732391" y="6124716"/>
                </a:cubicBezTo>
                <a:cubicBezTo>
                  <a:pt x="816707" y="6160761"/>
                  <a:pt x="901023" y="6200410"/>
                  <a:pt x="985339" y="6236455"/>
                </a:cubicBezTo>
                <a:cubicBezTo>
                  <a:pt x="1040581" y="6258081"/>
                  <a:pt x="1095822" y="6290522"/>
                  <a:pt x="1168509" y="6265291"/>
                </a:cubicBezTo>
                <a:cubicBezTo>
                  <a:pt x="1104545" y="6135530"/>
                  <a:pt x="996969" y="6110298"/>
                  <a:pt x="909746" y="6070649"/>
                </a:cubicBezTo>
                <a:cubicBezTo>
                  <a:pt x="802169" y="6020185"/>
                  <a:pt x="738206" y="5926470"/>
                  <a:pt x="659704" y="5818335"/>
                </a:cubicBezTo>
                <a:cubicBezTo>
                  <a:pt x="738206" y="5789500"/>
                  <a:pt x="787632" y="5868798"/>
                  <a:pt x="851597" y="5865193"/>
                </a:cubicBezTo>
                <a:cubicBezTo>
                  <a:pt x="854504" y="5854380"/>
                  <a:pt x="860319" y="5832753"/>
                  <a:pt x="860319" y="5832753"/>
                </a:cubicBezTo>
                <a:cubicBezTo>
                  <a:pt x="755650" y="5775081"/>
                  <a:pt x="709132" y="5666947"/>
                  <a:pt x="691686" y="5533581"/>
                </a:cubicBezTo>
                <a:cubicBezTo>
                  <a:pt x="685872" y="5465095"/>
                  <a:pt x="648075" y="5443468"/>
                  <a:pt x="610278" y="5411029"/>
                </a:cubicBezTo>
                <a:cubicBezTo>
                  <a:pt x="482350" y="5299289"/>
                  <a:pt x="345700" y="5198364"/>
                  <a:pt x="238123" y="5046976"/>
                </a:cubicBezTo>
                <a:cubicBezTo>
                  <a:pt x="363144" y="5064998"/>
                  <a:pt x="461997" y="5165924"/>
                  <a:pt x="592833" y="5209177"/>
                </a:cubicBezTo>
                <a:cubicBezTo>
                  <a:pt x="488165" y="5043371"/>
                  <a:pt x="351514" y="4956864"/>
                  <a:pt x="226494" y="4855939"/>
                </a:cubicBezTo>
                <a:cubicBezTo>
                  <a:pt x="168344" y="4809081"/>
                  <a:pt x="116011" y="4751408"/>
                  <a:pt x="49139" y="4726177"/>
                </a:cubicBezTo>
                <a:cubicBezTo>
                  <a:pt x="25879" y="4718968"/>
                  <a:pt x="-14825" y="4700947"/>
                  <a:pt x="5527" y="4650483"/>
                </a:cubicBezTo>
                <a:cubicBezTo>
                  <a:pt x="22972" y="4607230"/>
                  <a:pt x="54954" y="4621648"/>
                  <a:pt x="84029" y="4632460"/>
                </a:cubicBezTo>
                <a:cubicBezTo>
                  <a:pt x="153807" y="4661296"/>
                  <a:pt x="229401" y="4661296"/>
                  <a:pt x="325347" y="4661296"/>
                </a:cubicBezTo>
                <a:cubicBezTo>
                  <a:pt x="243939" y="4524326"/>
                  <a:pt x="95658" y="4567580"/>
                  <a:pt x="25879" y="4423401"/>
                </a:cubicBezTo>
                <a:cubicBezTo>
                  <a:pt x="113103" y="4398170"/>
                  <a:pt x="179975" y="4448632"/>
                  <a:pt x="249753" y="4459446"/>
                </a:cubicBezTo>
                <a:cubicBezTo>
                  <a:pt x="313718" y="4470259"/>
                  <a:pt x="328254" y="4445028"/>
                  <a:pt x="313718" y="4365729"/>
                </a:cubicBezTo>
                <a:cubicBezTo>
                  <a:pt x="290458" y="4243177"/>
                  <a:pt x="325347" y="4181900"/>
                  <a:pt x="418386" y="4214341"/>
                </a:cubicBezTo>
                <a:cubicBezTo>
                  <a:pt x="505609" y="4246781"/>
                  <a:pt x="514332" y="4199922"/>
                  <a:pt x="491072" y="4131438"/>
                </a:cubicBezTo>
                <a:cubicBezTo>
                  <a:pt x="456183" y="4030512"/>
                  <a:pt x="493979" y="3951214"/>
                  <a:pt x="520147" y="3864706"/>
                </a:cubicBezTo>
                <a:cubicBezTo>
                  <a:pt x="560851" y="3734945"/>
                  <a:pt x="543407" y="3670064"/>
                  <a:pt x="459090" y="3572743"/>
                </a:cubicBezTo>
                <a:cubicBezTo>
                  <a:pt x="409664" y="3518676"/>
                  <a:pt x="360236" y="3471818"/>
                  <a:pt x="290458" y="3424959"/>
                </a:cubicBezTo>
                <a:cubicBezTo>
                  <a:pt x="450368" y="3399728"/>
                  <a:pt x="284643" y="3313221"/>
                  <a:pt x="339884" y="3259153"/>
                </a:cubicBezTo>
                <a:cubicBezTo>
                  <a:pt x="453275" y="3237527"/>
                  <a:pt x="543407" y="3410542"/>
                  <a:pt x="697501" y="3360078"/>
                </a:cubicBezTo>
                <a:cubicBezTo>
                  <a:pt x="511425" y="3212294"/>
                  <a:pt x="302087" y="3165436"/>
                  <a:pt x="165437" y="2967190"/>
                </a:cubicBezTo>
                <a:cubicBezTo>
                  <a:pt x="197419" y="2923937"/>
                  <a:pt x="229401" y="2967190"/>
                  <a:pt x="255568" y="2949167"/>
                </a:cubicBezTo>
                <a:cubicBezTo>
                  <a:pt x="255568" y="2938354"/>
                  <a:pt x="560851" y="3006840"/>
                  <a:pt x="578296" y="2725691"/>
                </a:cubicBezTo>
                <a:cubicBezTo>
                  <a:pt x="584111" y="2725691"/>
                  <a:pt x="589926" y="2725691"/>
                  <a:pt x="595740" y="2714876"/>
                </a:cubicBezTo>
                <a:cubicBezTo>
                  <a:pt x="627722" y="2675228"/>
                  <a:pt x="598648" y="2581510"/>
                  <a:pt x="650982" y="2574301"/>
                </a:cubicBezTo>
                <a:cubicBezTo>
                  <a:pt x="709132" y="2567092"/>
                  <a:pt x="764373" y="2534653"/>
                  <a:pt x="825429" y="2552674"/>
                </a:cubicBezTo>
                <a:cubicBezTo>
                  <a:pt x="871949" y="2567092"/>
                  <a:pt x="921375" y="2585115"/>
                  <a:pt x="970802" y="2585115"/>
                </a:cubicBezTo>
                <a:cubicBezTo>
                  <a:pt x="1023136" y="2585115"/>
                  <a:pt x="1095822" y="2707668"/>
                  <a:pt x="1127805" y="2545465"/>
                </a:cubicBezTo>
                <a:cubicBezTo>
                  <a:pt x="1127805" y="2538257"/>
                  <a:pt x="1217936" y="2556280"/>
                  <a:pt x="1267362" y="2563488"/>
                </a:cubicBezTo>
                <a:cubicBezTo>
                  <a:pt x="1308067" y="2570698"/>
                  <a:pt x="1357494" y="2603137"/>
                  <a:pt x="1386568" y="2538257"/>
                </a:cubicBezTo>
                <a:cubicBezTo>
                  <a:pt x="1401105" y="2498607"/>
                  <a:pt x="1331326" y="2426518"/>
                  <a:pt x="1270270" y="2419309"/>
                </a:cubicBezTo>
                <a:cubicBezTo>
                  <a:pt x="1215029" y="2412101"/>
                  <a:pt x="1159787" y="2404892"/>
                  <a:pt x="1107453" y="2419309"/>
                </a:cubicBezTo>
                <a:cubicBezTo>
                  <a:pt x="1043489" y="2437331"/>
                  <a:pt x="1008599" y="2408495"/>
                  <a:pt x="991154" y="2343615"/>
                </a:cubicBezTo>
                <a:cubicBezTo>
                  <a:pt x="970802" y="2275131"/>
                  <a:pt x="933005" y="2239085"/>
                  <a:pt x="880671" y="2206645"/>
                </a:cubicBezTo>
                <a:cubicBezTo>
                  <a:pt x="752743" y="2127346"/>
                  <a:pt x="630630" y="2033629"/>
                  <a:pt x="491072" y="1986771"/>
                </a:cubicBezTo>
                <a:cubicBezTo>
                  <a:pt x="464905" y="1979562"/>
                  <a:pt x="432923" y="1965145"/>
                  <a:pt x="421293" y="1903868"/>
                </a:cubicBezTo>
                <a:cubicBezTo>
                  <a:pt x="799262" y="1997584"/>
                  <a:pt x="1142342" y="2239085"/>
                  <a:pt x="1531941" y="2224667"/>
                </a:cubicBezTo>
                <a:cubicBezTo>
                  <a:pt x="1427272" y="2148974"/>
                  <a:pt x="1302252" y="2145369"/>
                  <a:pt x="1188861" y="2091301"/>
                </a:cubicBezTo>
                <a:cubicBezTo>
                  <a:pt x="1270270" y="2051652"/>
                  <a:pt x="1345864" y="2094906"/>
                  <a:pt x="1421458" y="2116532"/>
                </a:cubicBezTo>
                <a:cubicBezTo>
                  <a:pt x="1485422" y="2134554"/>
                  <a:pt x="1543571" y="2138160"/>
                  <a:pt x="1549386" y="2026420"/>
                </a:cubicBezTo>
                <a:cubicBezTo>
                  <a:pt x="1549386" y="2015607"/>
                  <a:pt x="1549386" y="2008398"/>
                  <a:pt x="1549386" y="1997584"/>
                </a:cubicBezTo>
                <a:cubicBezTo>
                  <a:pt x="1526126" y="1950727"/>
                  <a:pt x="1494144" y="1929099"/>
                  <a:pt x="1453440" y="1914682"/>
                </a:cubicBezTo>
                <a:cubicBezTo>
                  <a:pt x="1430180" y="1907473"/>
                  <a:pt x="1398198" y="1893056"/>
                  <a:pt x="1398198" y="1860614"/>
                </a:cubicBezTo>
                <a:cubicBezTo>
                  <a:pt x="1401105" y="1738063"/>
                  <a:pt x="1322604" y="1702018"/>
                  <a:pt x="1247011" y="1665972"/>
                </a:cubicBezTo>
                <a:cubicBezTo>
                  <a:pt x="1287715" y="1604696"/>
                  <a:pt x="1322604" y="1647950"/>
                  <a:pt x="1354586" y="1644345"/>
                </a:cubicBezTo>
                <a:cubicBezTo>
                  <a:pt x="1374939" y="1640741"/>
                  <a:pt x="1395290" y="1637138"/>
                  <a:pt x="1395290" y="1604696"/>
                </a:cubicBezTo>
                <a:cubicBezTo>
                  <a:pt x="1395290" y="1579465"/>
                  <a:pt x="1386568" y="1547025"/>
                  <a:pt x="1366216" y="1547025"/>
                </a:cubicBezTo>
                <a:cubicBezTo>
                  <a:pt x="1238288" y="1543420"/>
                  <a:pt x="1165601" y="1370405"/>
                  <a:pt x="1031858" y="1370405"/>
                </a:cubicBezTo>
                <a:cubicBezTo>
                  <a:pt x="950450" y="1370405"/>
                  <a:pt x="1072563" y="1273083"/>
                  <a:pt x="1005692" y="1233435"/>
                </a:cubicBezTo>
                <a:cubicBezTo>
                  <a:pt x="991154" y="1222621"/>
                  <a:pt x="1046396" y="1208203"/>
                  <a:pt x="1069655" y="1211808"/>
                </a:cubicBezTo>
                <a:cubicBezTo>
                  <a:pt x="1092915" y="1215412"/>
                  <a:pt x="1113268" y="1240644"/>
                  <a:pt x="1142342" y="1222621"/>
                </a:cubicBezTo>
                <a:cubicBezTo>
                  <a:pt x="1156879" y="1157741"/>
                  <a:pt x="1119082" y="1132510"/>
                  <a:pt x="1084193" y="1114487"/>
                </a:cubicBezTo>
                <a:cubicBezTo>
                  <a:pt x="1008599" y="1071234"/>
                  <a:pt x="933005" y="1020771"/>
                  <a:pt x="848689" y="1006353"/>
                </a:cubicBezTo>
                <a:cubicBezTo>
                  <a:pt x="819615" y="1002748"/>
                  <a:pt x="802169" y="984726"/>
                  <a:pt x="805077" y="948681"/>
                </a:cubicBezTo>
                <a:cubicBezTo>
                  <a:pt x="810892" y="901822"/>
                  <a:pt x="839967" y="916240"/>
                  <a:pt x="863226" y="919844"/>
                </a:cubicBezTo>
                <a:cubicBezTo>
                  <a:pt x="877764" y="923450"/>
                  <a:pt x="892301" y="934263"/>
                  <a:pt x="906838" y="909031"/>
                </a:cubicBezTo>
                <a:cubicBezTo>
                  <a:pt x="566666" y="653113"/>
                  <a:pt x="386404" y="667532"/>
                  <a:pt x="5527" y="458471"/>
                </a:cubicBezTo>
                <a:cubicBezTo>
                  <a:pt x="89843" y="418822"/>
                  <a:pt x="150900" y="447658"/>
                  <a:pt x="209049" y="454867"/>
                </a:cubicBezTo>
                <a:cubicBezTo>
                  <a:pt x="354422" y="472890"/>
                  <a:pt x="264290" y="505329"/>
                  <a:pt x="409664" y="526956"/>
                </a:cubicBezTo>
                <a:cubicBezTo>
                  <a:pt x="479443" y="537770"/>
                  <a:pt x="543407" y="573815"/>
                  <a:pt x="621908" y="516143"/>
                </a:cubicBezTo>
                <a:cubicBezTo>
                  <a:pt x="674242" y="476494"/>
                  <a:pt x="758558" y="519747"/>
                  <a:pt x="822522" y="552188"/>
                </a:cubicBezTo>
                <a:cubicBezTo>
                  <a:pt x="874856" y="581024"/>
                  <a:pt x="927190" y="588232"/>
                  <a:pt x="996969" y="552188"/>
                </a:cubicBezTo>
                <a:cubicBezTo>
                  <a:pt x="933005" y="530562"/>
                  <a:pt x="883579" y="512539"/>
                  <a:pt x="834151" y="498120"/>
                </a:cubicBezTo>
                <a:cubicBezTo>
                  <a:pt x="793447" y="487307"/>
                  <a:pt x="770187" y="462076"/>
                  <a:pt x="773095" y="408008"/>
                </a:cubicBezTo>
                <a:cubicBezTo>
                  <a:pt x="773095" y="379172"/>
                  <a:pt x="764373" y="339523"/>
                  <a:pt x="793447" y="325106"/>
                </a:cubicBezTo>
                <a:cubicBezTo>
                  <a:pt x="816707" y="310688"/>
                  <a:pt x="848689" y="325106"/>
                  <a:pt x="860319" y="350336"/>
                </a:cubicBezTo>
                <a:cubicBezTo>
                  <a:pt x="874856" y="397195"/>
                  <a:pt x="889393" y="440449"/>
                  <a:pt x="938820" y="444054"/>
                </a:cubicBezTo>
                <a:cubicBezTo>
                  <a:pt x="1005692" y="451262"/>
                  <a:pt x="967894" y="422426"/>
                  <a:pt x="956265" y="386381"/>
                </a:cubicBezTo>
                <a:cubicBezTo>
                  <a:pt x="944635" y="346733"/>
                  <a:pt x="979525" y="335919"/>
                  <a:pt x="1002784" y="343127"/>
                </a:cubicBezTo>
                <a:cubicBezTo>
                  <a:pt x="1090008" y="375569"/>
                  <a:pt x="1180139" y="317897"/>
                  <a:pt x="1270270" y="364755"/>
                </a:cubicBezTo>
                <a:cubicBezTo>
                  <a:pt x="1247011" y="249411"/>
                  <a:pt x="1197583" y="198949"/>
                  <a:pt x="1092915" y="180926"/>
                </a:cubicBezTo>
                <a:cubicBezTo>
                  <a:pt x="1055118" y="177322"/>
                  <a:pt x="1014414" y="184530"/>
                  <a:pt x="979525" y="152090"/>
                </a:cubicBezTo>
                <a:cubicBezTo>
                  <a:pt x="959172" y="134068"/>
                  <a:pt x="938820" y="112441"/>
                  <a:pt x="953358" y="76396"/>
                </a:cubicBezTo>
                <a:cubicBezTo>
                  <a:pt x="962080" y="51165"/>
                  <a:pt x="985339" y="51165"/>
                  <a:pt x="1005692" y="58373"/>
                </a:cubicBezTo>
                <a:cubicBezTo>
                  <a:pt x="1090008" y="98023"/>
                  <a:pt x="1180139" y="108837"/>
                  <a:pt x="1267362" y="123254"/>
                </a:cubicBezTo>
                <a:cubicBezTo>
                  <a:pt x="1281900" y="126859"/>
                  <a:pt x="1296437" y="134068"/>
                  <a:pt x="1310975" y="98023"/>
                </a:cubicBezTo>
                <a:cubicBezTo>
                  <a:pt x="1260095" y="81803"/>
                  <a:pt x="1209941" y="62879"/>
                  <a:pt x="1159787" y="43505"/>
                </a:cubicBezTo>
                <a:close/>
              </a:path>
            </a:pathLst>
          </a:custGeom>
        </p:spPr>
      </p:pic>
      <p:sp>
        <p:nvSpPr>
          <p:cNvPr id="11" name="Fußzeilenplatzhalter 10">
            <a:extLst>
              <a:ext uri="{FF2B5EF4-FFF2-40B4-BE49-F238E27FC236}">
                <a16:creationId xmlns:a16="http://schemas.microsoft.com/office/drawing/2014/main" id="{1396201A-F87A-4C91-9FD0-CB47F1BE5F5E}"/>
              </a:ext>
            </a:extLst>
          </p:cNvPr>
          <p:cNvSpPr>
            <a:spLocks noGrp="1"/>
          </p:cNvSpPr>
          <p:nvPr>
            <p:ph type="ftr" sz="quarter" idx="3"/>
          </p:nvPr>
        </p:nvSpPr>
        <p:spPr>
          <a:xfrm>
            <a:off x="4038600" y="6356350"/>
            <a:ext cx="4114800" cy="365125"/>
          </a:xfrm>
        </p:spPr>
        <p:txBody>
          <a:bodyPr vert="horz" lIns="91440" tIns="45720" rIns="91440" bIns="45720" rtlCol="0" anchor="ctr">
            <a:normAutofit/>
          </a:bodyPr>
          <a:lstStyle/>
          <a:p>
            <a:pPr algn="ctr">
              <a:spcAft>
                <a:spcPts val="600"/>
              </a:spcAft>
              <a:defRPr/>
            </a:pPr>
            <a:r>
              <a:rPr lang="en-US" sz="1200" kern="1200">
                <a:solidFill>
                  <a:prstClr val="black">
                    <a:tint val="75000"/>
                  </a:prstClr>
                </a:solidFill>
                <a:latin typeface="Calibri" panose="020F0502020204030204"/>
                <a:ea typeface="+mn-ea"/>
                <a:cs typeface="+mn-cs"/>
              </a:rPr>
              <a:t>BioBeo</a:t>
            </a:r>
          </a:p>
        </p:txBody>
      </p:sp>
      <p:sp>
        <p:nvSpPr>
          <p:cNvPr id="2" name="Foliennummernplatzhalter 1">
            <a:extLst>
              <a:ext uri="{FF2B5EF4-FFF2-40B4-BE49-F238E27FC236}">
                <a16:creationId xmlns:a16="http://schemas.microsoft.com/office/drawing/2014/main" id="{5154381D-6D90-3F55-E627-C2DAB68C4D7D}"/>
              </a:ext>
            </a:extLst>
          </p:cNvPr>
          <p:cNvSpPr>
            <a:spLocks noGrp="1"/>
          </p:cNvSpPr>
          <p:nvPr>
            <p:ph type="sldNum" sz="quarter" idx="4"/>
          </p:nvPr>
        </p:nvSpPr>
        <p:spPr>
          <a:xfrm>
            <a:off x="8610600" y="6356350"/>
            <a:ext cx="2743200" cy="365125"/>
          </a:xfrm>
        </p:spPr>
        <p:txBody>
          <a:bodyPr vert="horz" lIns="91440" tIns="45720" rIns="91440" bIns="45720" rtlCol="0" anchor="ctr">
            <a:normAutofit/>
          </a:bodyPr>
          <a:lstStyle/>
          <a:p>
            <a:pPr>
              <a:spcAft>
                <a:spcPts val="600"/>
              </a:spcAft>
              <a:defRPr/>
            </a:pPr>
            <a:fld id="{7D8F40E6-5147-4048-8648-74966E0AD208}" type="slidenum">
              <a:rPr lang="en-US" sz="1200">
                <a:solidFill>
                  <a:srgbClr val="FFFFFF"/>
                </a:solidFill>
                <a:latin typeface="Calibri" panose="020F0502020204030204"/>
              </a:rPr>
              <a:pPr>
                <a:spcAft>
                  <a:spcPts val="600"/>
                </a:spcAft>
                <a:defRPr/>
              </a:pPr>
              <a:t>17</a:t>
            </a:fld>
            <a:endParaRPr lang="en-US" sz="1200">
              <a:solidFill>
                <a:srgbClr val="FFFFFF"/>
              </a:solidFill>
              <a:latin typeface="Calibri" panose="020F0502020204030204"/>
            </a:endParaRPr>
          </a:p>
        </p:txBody>
      </p:sp>
    </p:spTree>
    <p:extLst>
      <p:ext uri="{BB962C8B-B14F-4D97-AF65-F5344CB8AC3E}">
        <p14:creationId xmlns:p14="http://schemas.microsoft.com/office/powerpoint/2010/main" val="121782957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4B8062-B5AD-336C-E3E5-F8862678874A}"/>
              </a:ext>
            </a:extLst>
          </p:cNvPr>
          <p:cNvSpPr>
            <a:spLocks noGrp="1"/>
          </p:cNvSpPr>
          <p:nvPr>
            <p:ph type="ctrTitle"/>
          </p:nvPr>
        </p:nvSpPr>
        <p:spPr/>
        <p:txBody>
          <a:bodyPr/>
          <a:lstStyle/>
          <a:p>
            <a:r>
              <a:rPr lang="nl-BE" dirty="0"/>
              <a:t>OPDRACHT 3: </a:t>
            </a:r>
          </a:p>
        </p:txBody>
      </p:sp>
      <p:sp>
        <p:nvSpPr>
          <p:cNvPr id="3" name="Subtitle 2">
            <a:extLst>
              <a:ext uri="{FF2B5EF4-FFF2-40B4-BE49-F238E27FC236}">
                <a16:creationId xmlns:a16="http://schemas.microsoft.com/office/drawing/2014/main" id="{E694E3A3-8DA8-02E2-459B-3F2538764BA8}"/>
              </a:ext>
            </a:extLst>
          </p:cNvPr>
          <p:cNvSpPr>
            <a:spLocks noGrp="1"/>
          </p:cNvSpPr>
          <p:nvPr>
            <p:ph type="subTitle" idx="1"/>
          </p:nvPr>
        </p:nvSpPr>
        <p:spPr/>
        <p:txBody>
          <a:bodyPr/>
          <a:lstStyle/>
          <a:p>
            <a:pPr marL="342900" indent="-342900">
              <a:buFontTx/>
              <a:buChar char="-"/>
            </a:pPr>
            <a:r>
              <a:rPr lang="nl-BE" dirty="0">
                <a:solidFill>
                  <a:schemeClr val="accent1"/>
                </a:solidFill>
              </a:rPr>
              <a:t>Je hebt tal van voorbeelden onderzocht van de blauwe bio-economie.</a:t>
            </a:r>
          </a:p>
          <a:p>
            <a:pPr marL="342900" indent="-342900">
              <a:buFontTx/>
              <a:buChar char="-"/>
            </a:pPr>
            <a:r>
              <a:rPr lang="nl-BE" dirty="0">
                <a:solidFill>
                  <a:schemeClr val="accent1"/>
                </a:solidFill>
              </a:rPr>
              <a:t>Vul nu de lijst die je per duo opstelde in OPDRACHT 1 verder aan.</a:t>
            </a:r>
          </a:p>
          <a:p>
            <a:pPr marL="342900" indent="-342900">
              <a:buFontTx/>
              <a:buChar char="-"/>
            </a:pPr>
            <a:endParaRPr lang="nl-BE" dirty="0"/>
          </a:p>
        </p:txBody>
      </p:sp>
      <p:sp>
        <p:nvSpPr>
          <p:cNvPr id="4" name="Text Placeholder 3">
            <a:extLst>
              <a:ext uri="{FF2B5EF4-FFF2-40B4-BE49-F238E27FC236}">
                <a16:creationId xmlns:a16="http://schemas.microsoft.com/office/drawing/2014/main" id="{6F9A4411-88D3-40D9-9C33-7C04019EA173}"/>
              </a:ext>
            </a:extLst>
          </p:cNvPr>
          <p:cNvSpPr>
            <a:spLocks noGrp="1"/>
          </p:cNvSpPr>
          <p:nvPr>
            <p:ph type="body" sz="quarter" idx="21"/>
          </p:nvPr>
        </p:nvSpPr>
        <p:spPr/>
        <p:txBody>
          <a:bodyPr/>
          <a:lstStyle/>
          <a:p>
            <a:r>
              <a:rPr lang="nl-BE" sz="4000" dirty="0">
                <a:solidFill>
                  <a:srgbClr val="FF0000"/>
                </a:solidFill>
              </a:rPr>
              <a:t> 5 minuten!</a:t>
            </a:r>
          </a:p>
        </p:txBody>
      </p:sp>
      <p:sp>
        <p:nvSpPr>
          <p:cNvPr id="5" name="Text Placeholder 4">
            <a:extLst>
              <a:ext uri="{FF2B5EF4-FFF2-40B4-BE49-F238E27FC236}">
                <a16:creationId xmlns:a16="http://schemas.microsoft.com/office/drawing/2014/main" id="{3F7CC070-5F26-EFBA-02F6-09FFD5D5E4CC}"/>
              </a:ext>
            </a:extLst>
          </p:cNvPr>
          <p:cNvSpPr>
            <a:spLocks noGrp="1"/>
          </p:cNvSpPr>
          <p:nvPr>
            <p:ph type="body" sz="quarter" idx="22"/>
          </p:nvPr>
        </p:nvSpPr>
        <p:spPr/>
        <p:txBody>
          <a:bodyPr/>
          <a:lstStyle/>
          <a:p>
            <a:r>
              <a:rPr lang="nl-BE" dirty="0"/>
              <a:t>Voorbeelden van grondstoffen uit de visserij</a:t>
            </a:r>
          </a:p>
        </p:txBody>
      </p:sp>
    </p:spTree>
    <p:extLst>
      <p:ext uri="{BB962C8B-B14F-4D97-AF65-F5344CB8AC3E}">
        <p14:creationId xmlns:p14="http://schemas.microsoft.com/office/powerpoint/2010/main" val="28914926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2" name="Rectangle 9">
            <a:extLst>
              <a:ext uri="{FF2B5EF4-FFF2-40B4-BE49-F238E27FC236}">
                <a16:creationId xmlns:a16="http://schemas.microsoft.com/office/drawing/2014/main" id="{DCC231C8-C761-4B31-9B1C-C6D19248C6B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5CE5D9DC-8CD0-AE8E-3ADB-9C9F31B31771}"/>
              </a:ext>
            </a:extLst>
          </p:cNvPr>
          <p:cNvSpPr>
            <a:spLocks noGrp="1"/>
          </p:cNvSpPr>
          <p:nvPr>
            <p:ph type="title"/>
          </p:nvPr>
        </p:nvSpPr>
        <p:spPr>
          <a:xfrm>
            <a:off x="838200" y="557189"/>
            <a:ext cx="3374136" cy="5567891"/>
          </a:xfrm>
        </p:spPr>
        <p:txBody>
          <a:bodyPr>
            <a:normAutofit/>
          </a:bodyPr>
          <a:lstStyle/>
          <a:p>
            <a:r>
              <a:rPr lang="nl-BE" sz="5200"/>
              <a:t>Afronding</a:t>
            </a:r>
          </a:p>
        </p:txBody>
      </p:sp>
      <p:graphicFrame>
        <p:nvGraphicFramePr>
          <p:cNvPr id="5" name="Content Placeholder 2">
            <a:extLst>
              <a:ext uri="{FF2B5EF4-FFF2-40B4-BE49-F238E27FC236}">
                <a16:creationId xmlns:a16="http://schemas.microsoft.com/office/drawing/2014/main" id="{E2F58E9E-5B92-C2BB-706E-E34FC045EAFE}"/>
              </a:ext>
            </a:extLst>
          </p:cNvPr>
          <p:cNvGraphicFramePr>
            <a:graphicFrameLocks noGrp="1"/>
          </p:cNvGraphicFramePr>
          <p:nvPr>
            <p:ph idx="1"/>
            <p:extLst>
              <p:ext uri="{D42A27DB-BD31-4B8C-83A1-F6EECF244321}">
                <p14:modId xmlns:p14="http://schemas.microsoft.com/office/powerpoint/2010/main" val="2414539413"/>
              </p:ext>
            </p:extLst>
          </p:nvPr>
        </p:nvGraphicFramePr>
        <p:xfrm>
          <a:off x="5093208" y="620392"/>
          <a:ext cx="6263640" cy="550468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80484796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el 12">
            <a:extLst>
              <a:ext uri="{FF2B5EF4-FFF2-40B4-BE49-F238E27FC236}">
                <a16:creationId xmlns:a16="http://schemas.microsoft.com/office/drawing/2014/main" id="{C111ACE9-1E96-4515-AAEC-D44DB2DBB9FF}"/>
              </a:ext>
            </a:extLst>
          </p:cNvPr>
          <p:cNvSpPr>
            <a:spLocks noGrp="1"/>
          </p:cNvSpPr>
          <p:nvPr>
            <p:ph type="ctrTitle"/>
          </p:nvPr>
        </p:nvSpPr>
        <p:spPr>
          <a:xfrm>
            <a:off x="451950" y="539775"/>
            <a:ext cx="11340000" cy="900000"/>
          </a:xfrm>
        </p:spPr>
        <p:txBody>
          <a:bodyPr>
            <a:normAutofit/>
          </a:bodyPr>
          <a:lstStyle/>
          <a:p>
            <a:r>
              <a:rPr lang="nl-NL" sz="4000" b="1"/>
              <a:t>Leven onder water: de blauwe bio-economie</a:t>
            </a:r>
            <a:endParaRPr lang="en-GB" sz="4000" b="1" dirty="0"/>
          </a:p>
        </p:txBody>
      </p:sp>
      <p:sp>
        <p:nvSpPr>
          <p:cNvPr id="14" name="Untertitel 13">
            <a:extLst>
              <a:ext uri="{FF2B5EF4-FFF2-40B4-BE49-F238E27FC236}">
                <a16:creationId xmlns:a16="http://schemas.microsoft.com/office/drawing/2014/main" id="{96611AFA-3116-4B27-A2AA-AEC14A299DE4}"/>
              </a:ext>
            </a:extLst>
          </p:cNvPr>
          <p:cNvSpPr>
            <a:spLocks noGrp="1"/>
          </p:cNvSpPr>
          <p:nvPr>
            <p:ph type="subTitle" idx="1"/>
          </p:nvPr>
        </p:nvSpPr>
        <p:spPr>
          <a:xfrm>
            <a:off x="6095999" y="1567665"/>
            <a:ext cx="5963265" cy="4798142"/>
          </a:xfrm>
        </p:spPr>
        <p:txBody>
          <a:bodyPr>
            <a:normAutofit/>
          </a:bodyPr>
          <a:lstStyle/>
          <a:p>
            <a:pPr marL="434340" indent="-342900">
              <a:lnSpc>
                <a:spcPct val="100000"/>
              </a:lnSpc>
              <a:spcBef>
                <a:spcPts val="95"/>
              </a:spcBef>
              <a:buFont typeface="Arial" panose="020B0604020202020204" pitchFamily="34" charset="0"/>
              <a:buChar char="•"/>
            </a:pPr>
            <a:r>
              <a:rPr lang="nl-NL" sz="2400" dirty="0">
                <a:solidFill>
                  <a:srgbClr val="3C165D"/>
                </a:solidFill>
                <a:latin typeface="+mj-lt"/>
                <a:cs typeface="Calibri"/>
              </a:rPr>
              <a:t>Wie heeft dit ooit gegeten?</a:t>
            </a:r>
          </a:p>
          <a:p>
            <a:pPr marL="434340" indent="-342900">
              <a:lnSpc>
                <a:spcPct val="100000"/>
              </a:lnSpc>
              <a:spcBef>
                <a:spcPts val="95"/>
              </a:spcBef>
              <a:buFont typeface="Arial" panose="020B0604020202020204" pitchFamily="34" charset="0"/>
              <a:buChar char="•"/>
            </a:pPr>
            <a:r>
              <a:rPr lang="nl-NL" sz="2400" dirty="0">
                <a:solidFill>
                  <a:srgbClr val="3C165D"/>
                </a:solidFill>
                <a:latin typeface="+mj-lt"/>
                <a:cs typeface="Calibri"/>
              </a:rPr>
              <a:t>Wat is dit? </a:t>
            </a:r>
          </a:p>
          <a:p>
            <a:pPr marL="434340" indent="-342900">
              <a:lnSpc>
                <a:spcPct val="100000"/>
              </a:lnSpc>
              <a:spcBef>
                <a:spcPts val="95"/>
              </a:spcBef>
              <a:buFont typeface="Arial" panose="020B0604020202020204" pitchFamily="34" charset="0"/>
              <a:buChar char="•"/>
            </a:pPr>
            <a:r>
              <a:rPr lang="nl-NL" sz="2400" dirty="0">
                <a:solidFill>
                  <a:srgbClr val="3C165D"/>
                </a:solidFill>
                <a:latin typeface="+mj-lt"/>
                <a:cs typeface="Calibri"/>
              </a:rPr>
              <a:t>Wat zijn de ingrediënten?</a:t>
            </a:r>
          </a:p>
          <a:p>
            <a:pPr marL="434340" indent="-342900">
              <a:lnSpc>
                <a:spcPct val="100000"/>
              </a:lnSpc>
              <a:spcBef>
                <a:spcPts val="95"/>
              </a:spcBef>
              <a:buFont typeface="Arial" panose="020B0604020202020204" pitchFamily="34" charset="0"/>
              <a:buChar char="•"/>
            </a:pPr>
            <a:r>
              <a:rPr lang="nl-NL" sz="2400" dirty="0">
                <a:solidFill>
                  <a:srgbClr val="3C165D"/>
                </a:solidFill>
                <a:latin typeface="+mj-lt"/>
                <a:cs typeface="Calibri"/>
              </a:rPr>
              <a:t>Wat houdt de rijst samen?</a:t>
            </a:r>
          </a:p>
          <a:p>
            <a:pPr marL="91440">
              <a:lnSpc>
                <a:spcPct val="100000"/>
              </a:lnSpc>
              <a:spcBef>
                <a:spcPts val="95"/>
              </a:spcBef>
            </a:pPr>
            <a:endParaRPr lang="nl-NL" sz="2400" dirty="0">
              <a:solidFill>
                <a:srgbClr val="3C165D"/>
              </a:solidFill>
              <a:latin typeface="+mj-lt"/>
              <a:cs typeface="Calibri"/>
            </a:endParaRPr>
          </a:p>
        </p:txBody>
      </p:sp>
      <p:sp>
        <p:nvSpPr>
          <p:cNvPr id="11" name="Fußzeilenplatzhalter 10">
            <a:extLst>
              <a:ext uri="{FF2B5EF4-FFF2-40B4-BE49-F238E27FC236}">
                <a16:creationId xmlns:a16="http://schemas.microsoft.com/office/drawing/2014/main" id="{1396201A-F87A-4C91-9FD0-CB47F1BE5F5E}"/>
              </a:ext>
            </a:extLst>
          </p:cNvPr>
          <p:cNvSpPr>
            <a:spLocks noGrp="1"/>
          </p:cNvSpPr>
          <p:nvPr>
            <p:ph type="ftr" sz="quarter" idx="3"/>
          </p:nvPr>
        </p:nvSpPr>
        <p:spPr>
          <a:xfrm>
            <a:off x="359631" y="6315864"/>
            <a:ext cx="10577280" cy="227777"/>
          </a:xfrm>
        </p:spPr>
        <p:txBody>
          <a:bodyPr/>
          <a:lstStyle/>
          <a:p>
            <a:r>
              <a:rPr lang="en-GB" noProof="0"/>
              <a:t>BioBeo</a:t>
            </a:r>
          </a:p>
        </p:txBody>
      </p:sp>
      <p:sp>
        <p:nvSpPr>
          <p:cNvPr id="2" name="Foliennummernplatzhalter 1">
            <a:extLst>
              <a:ext uri="{FF2B5EF4-FFF2-40B4-BE49-F238E27FC236}">
                <a16:creationId xmlns:a16="http://schemas.microsoft.com/office/drawing/2014/main" id="{5154381D-6D90-3F55-E627-C2DAB68C4D7D}"/>
              </a:ext>
            </a:extLst>
          </p:cNvPr>
          <p:cNvSpPr>
            <a:spLocks noGrp="1"/>
          </p:cNvSpPr>
          <p:nvPr>
            <p:ph type="sldNum" sz="quarter" idx="4"/>
          </p:nvPr>
        </p:nvSpPr>
        <p:spPr/>
        <p:txBody>
          <a:bodyPr/>
          <a:lstStyle/>
          <a:p>
            <a:fld id="{7D8F40E6-5147-4048-8648-74966E0AD208}" type="slidenum">
              <a:rPr lang="en-GB" smtClean="0"/>
              <a:pPr/>
              <a:t>2</a:t>
            </a:fld>
            <a:endParaRPr lang="en-GB"/>
          </a:p>
        </p:txBody>
      </p:sp>
      <p:pic>
        <p:nvPicPr>
          <p:cNvPr id="3" name="Picture 2">
            <a:extLst>
              <a:ext uri="{FF2B5EF4-FFF2-40B4-BE49-F238E27FC236}">
                <a16:creationId xmlns:a16="http://schemas.microsoft.com/office/drawing/2014/main" id="{506CA993-BFD9-0A59-CB48-44E4E4F39E6C}"/>
              </a:ext>
            </a:extLst>
          </p:cNvPr>
          <p:cNvPicPr>
            <a:picLocks noChangeAspect="1"/>
          </p:cNvPicPr>
          <p:nvPr/>
        </p:nvPicPr>
        <p:blipFill>
          <a:blip r:embed="rId2"/>
          <a:stretch>
            <a:fillRect/>
          </a:stretch>
        </p:blipFill>
        <p:spPr>
          <a:xfrm>
            <a:off x="608440" y="1685925"/>
            <a:ext cx="4112960" cy="2736988"/>
          </a:xfrm>
          <a:prstGeom prst="rect">
            <a:avLst/>
          </a:prstGeom>
        </p:spPr>
      </p:pic>
    </p:spTree>
    <p:extLst>
      <p:ext uri="{BB962C8B-B14F-4D97-AF65-F5344CB8AC3E}">
        <p14:creationId xmlns:p14="http://schemas.microsoft.com/office/powerpoint/2010/main" val="198324547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2" name="Rectangle 11">
            <a:extLst>
              <a:ext uri="{FF2B5EF4-FFF2-40B4-BE49-F238E27FC236}">
                <a16:creationId xmlns:a16="http://schemas.microsoft.com/office/drawing/2014/main" id="{53F29798-D584-4792-9B62-3F5F5C36D61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9BDD438F-5CF3-F399-B038-EC6628FBA566}"/>
              </a:ext>
            </a:extLst>
          </p:cNvPr>
          <p:cNvSpPr>
            <a:spLocks noGrp="1"/>
          </p:cNvSpPr>
          <p:nvPr>
            <p:ph type="title"/>
          </p:nvPr>
        </p:nvSpPr>
        <p:spPr>
          <a:xfrm>
            <a:off x="838200" y="184805"/>
            <a:ext cx="10515600" cy="1505883"/>
          </a:xfrm>
        </p:spPr>
        <p:txBody>
          <a:bodyPr vert="horz" lIns="91440" tIns="45720" rIns="91440" bIns="45720" rtlCol="0" anchor="ctr">
            <a:normAutofit/>
          </a:bodyPr>
          <a:lstStyle/>
          <a:p>
            <a:r>
              <a:rPr lang="en-US" sz="5200" kern="1200">
                <a:solidFill>
                  <a:schemeClr val="tx1"/>
                </a:solidFill>
                <a:latin typeface="+mj-lt"/>
                <a:ea typeface="+mj-ea"/>
                <a:cs typeface="+mj-cs"/>
              </a:rPr>
              <a:t>EXTRA</a:t>
            </a:r>
          </a:p>
        </p:txBody>
      </p:sp>
      <p:pic>
        <p:nvPicPr>
          <p:cNvPr id="7" name="Graphic 6" descr="Add">
            <a:extLst>
              <a:ext uri="{FF2B5EF4-FFF2-40B4-BE49-F238E27FC236}">
                <a16:creationId xmlns:a16="http://schemas.microsoft.com/office/drawing/2014/main" id="{269BF558-4B86-8CB4-D2FB-A051A3379E74}"/>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3869322" y="1845426"/>
            <a:ext cx="4450303" cy="4450303"/>
          </a:xfrm>
          <a:prstGeom prst="rect">
            <a:avLst/>
          </a:prstGeom>
        </p:spPr>
      </p:pic>
    </p:spTree>
    <p:extLst>
      <p:ext uri="{BB962C8B-B14F-4D97-AF65-F5344CB8AC3E}">
        <p14:creationId xmlns:p14="http://schemas.microsoft.com/office/powerpoint/2010/main" val="59160990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9" name="Rectangle 18">
            <a:extLst>
              <a:ext uri="{FF2B5EF4-FFF2-40B4-BE49-F238E27FC236}">
                <a16:creationId xmlns:a16="http://schemas.microsoft.com/office/drawing/2014/main" id="{04812C46-200A-4DEB-A05E-3ED6C68C238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image26.jpeg">
            <a:extLst>
              <a:ext uri="{FF2B5EF4-FFF2-40B4-BE49-F238E27FC236}">
                <a16:creationId xmlns:a16="http://schemas.microsoft.com/office/drawing/2014/main" id="{7D0E4FF1-79A0-9108-5B2B-85E67128D7BB}"/>
              </a:ext>
            </a:extLst>
          </p:cNvPr>
          <p:cNvPicPr>
            <a:picLocks noChangeAspect="1"/>
          </p:cNvPicPr>
          <p:nvPr/>
        </p:nvPicPr>
        <p:blipFill rotWithShape="1">
          <a:blip r:embed="rId2" cstate="print"/>
          <a:srcRect l="22988" r="19203"/>
          <a:stretch/>
        </p:blipFill>
        <p:spPr>
          <a:xfrm>
            <a:off x="1" y="10"/>
            <a:ext cx="9669642" cy="6857990"/>
          </a:xfrm>
          <a:prstGeom prst="rect">
            <a:avLst/>
          </a:prstGeom>
        </p:spPr>
      </p:pic>
      <p:sp>
        <p:nvSpPr>
          <p:cNvPr id="21" name="Rectangle 20">
            <a:extLst>
              <a:ext uri="{FF2B5EF4-FFF2-40B4-BE49-F238E27FC236}">
                <a16:creationId xmlns:a16="http://schemas.microsoft.com/office/drawing/2014/main" id="{D1EA859B-E555-4109-94F3-6700E046E0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5125019" y="0"/>
            <a:ext cx="7066978" cy="6858000"/>
          </a:xfrm>
          <a:prstGeom prst="rect">
            <a:avLst/>
          </a:prstGeom>
          <a:gradFill>
            <a:gsLst>
              <a:gs pos="48000">
                <a:schemeClr val="bg1"/>
              </a:gs>
              <a:gs pos="35000">
                <a:schemeClr val="bg1">
                  <a:alpha val="77000"/>
                </a:schemeClr>
              </a:gs>
              <a:gs pos="19000">
                <a:schemeClr val="bg1">
                  <a:alpha val="38000"/>
                </a:schemeClr>
              </a:gs>
              <a:gs pos="0">
                <a:schemeClr val="bg1">
                  <a:alpha val="0"/>
                </a:schemeClr>
              </a:gs>
              <a:gs pos="100000">
                <a:schemeClr val="bg1"/>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Titel 12">
            <a:extLst>
              <a:ext uri="{FF2B5EF4-FFF2-40B4-BE49-F238E27FC236}">
                <a16:creationId xmlns:a16="http://schemas.microsoft.com/office/drawing/2014/main" id="{C111ACE9-1E96-4515-AAEC-D44DB2DBB9FF}"/>
              </a:ext>
            </a:extLst>
          </p:cNvPr>
          <p:cNvSpPr>
            <a:spLocks noGrp="1"/>
          </p:cNvSpPr>
          <p:nvPr>
            <p:ph type="ctrTitle"/>
          </p:nvPr>
        </p:nvSpPr>
        <p:spPr>
          <a:xfrm>
            <a:off x="7531610" y="365125"/>
            <a:ext cx="3822189" cy="1899912"/>
          </a:xfrm>
        </p:spPr>
        <p:txBody>
          <a:bodyPr vert="horz" lIns="91440" tIns="45720" rIns="91440" bIns="45720" rtlCol="0" anchor="ctr">
            <a:normAutofit/>
          </a:bodyPr>
          <a:lstStyle/>
          <a:p>
            <a:r>
              <a:rPr lang="nl-NL" sz="3100" b="1" dirty="0"/>
              <a:t>Doe het zelf: zeewier pesto maken</a:t>
            </a:r>
            <a:endParaRPr lang="en-US" sz="3100" b="1" dirty="0"/>
          </a:p>
        </p:txBody>
      </p:sp>
      <p:sp>
        <p:nvSpPr>
          <p:cNvPr id="14" name="Untertitel 13">
            <a:extLst>
              <a:ext uri="{FF2B5EF4-FFF2-40B4-BE49-F238E27FC236}">
                <a16:creationId xmlns:a16="http://schemas.microsoft.com/office/drawing/2014/main" id="{96611AFA-3116-4B27-A2AA-AEC14A299DE4}"/>
              </a:ext>
            </a:extLst>
          </p:cNvPr>
          <p:cNvSpPr>
            <a:spLocks noGrp="1"/>
          </p:cNvSpPr>
          <p:nvPr>
            <p:ph type="subTitle" idx="1"/>
          </p:nvPr>
        </p:nvSpPr>
        <p:spPr>
          <a:xfrm>
            <a:off x="7531610" y="2434201"/>
            <a:ext cx="3822189" cy="3742762"/>
          </a:xfrm>
        </p:spPr>
        <p:txBody>
          <a:bodyPr vert="horz" lIns="91440" tIns="45720" rIns="91440" bIns="45720" rtlCol="0">
            <a:normAutofit/>
          </a:bodyPr>
          <a:lstStyle/>
          <a:p>
            <a:pPr marL="205740">
              <a:spcBef>
                <a:spcPts val="95"/>
              </a:spcBef>
            </a:pPr>
            <a:r>
              <a:rPr lang="en-US" sz="2000" dirty="0" err="1">
                <a:solidFill>
                  <a:schemeClr val="tx1"/>
                </a:solidFill>
              </a:rPr>
              <a:t>Ingrediënten</a:t>
            </a:r>
            <a:r>
              <a:rPr lang="en-US" sz="2000" dirty="0">
                <a:solidFill>
                  <a:schemeClr val="tx1"/>
                </a:solidFill>
              </a:rPr>
              <a:t>
</a:t>
            </a:r>
          </a:p>
          <a:p>
            <a:pPr marL="548640" indent="-342900">
              <a:spcBef>
                <a:spcPts val="95"/>
              </a:spcBef>
              <a:buFont typeface="Arial" panose="020B0604020202020204" pitchFamily="34" charset="0"/>
              <a:buChar char="•"/>
            </a:pPr>
            <a:r>
              <a:rPr lang="en-US" sz="2000" dirty="0">
                <a:solidFill>
                  <a:schemeClr val="tx1"/>
                </a:solidFill>
              </a:rPr>
              <a:t>40g wakame of kombu
50g </a:t>
            </a:r>
            <a:r>
              <a:rPr lang="en-US" sz="2000" dirty="0" err="1">
                <a:solidFill>
                  <a:schemeClr val="tx1"/>
                </a:solidFill>
              </a:rPr>
              <a:t>pijnboompitten</a:t>
            </a:r>
            <a:r>
              <a:rPr lang="en-US" sz="2000" dirty="0">
                <a:solidFill>
                  <a:schemeClr val="tx1"/>
                </a:solidFill>
              </a:rPr>
              <a:t>
1 </a:t>
            </a:r>
            <a:r>
              <a:rPr lang="en-US" sz="2000" dirty="0" err="1">
                <a:solidFill>
                  <a:schemeClr val="tx1"/>
                </a:solidFill>
              </a:rPr>
              <a:t>teentje</a:t>
            </a:r>
            <a:r>
              <a:rPr lang="en-US" sz="2000" dirty="0">
                <a:solidFill>
                  <a:schemeClr val="tx1"/>
                </a:solidFill>
              </a:rPr>
              <a:t> </a:t>
            </a:r>
            <a:r>
              <a:rPr lang="en-US" sz="2000" dirty="0" err="1">
                <a:solidFill>
                  <a:schemeClr val="tx1"/>
                </a:solidFill>
              </a:rPr>
              <a:t>knoflook</a:t>
            </a:r>
            <a:r>
              <a:rPr lang="en-US" sz="2000" dirty="0">
                <a:solidFill>
                  <a:schemeClr val="tx1"/>
                </a:solidFill>
              </a:rPr>
              <a:t>
25g </a:t>
            </a:r>
            <a:r>
              <a:rPr lang="en-US" sz="2000" dirty="0" err="1">
                <a:solidFill>
                  <a:schemeClr val="tx1"/>
                </a:solidFill>
              </a:rPr>
              <a:t>basilicum</a:t>
            </a:r>
            <a:r>
              <a:rPr lang="en-US" sz="2000" dirty="0">
                <a:solidFill>
                  <a:schemeClr val="tx1"/>
                </a:solidFill>
              </a:rPr>
              <a:t>
25g rucola
25ml extra </a:t>
            </a:r>
            <a:r>
              <a:rPr lang="en-US" sz="2000" dirty="0" err="1">
                <a:solidFill>
                  <a:schemeClr val="tx1"/>
                </a:solidFill>
              </a:rPr>
              <a:t>vierge</a:t>
            </a:r>
            <a:r>
              <a:rPr lang="en-US" sz="2000" dirty="0">
                <a:solidFill>
                  <a:schemeClr val="tx1"/>
                </a:solidFill>
              </a:rPr>
              <a:t> </a:t>
            </a:r>
            <a:r>
              <a:rPr lang="en-US" sz="2000" dirty="0" err="1">
                <a:solidFill>
                  <a:schemeClr val="tx1"/>
                </a:solidFill>
              </a:rPr>
              <a:t>olijfolie</a:t>
            </a:r>
            <a:r>
              <a:rPr lang="en-US" sz="2000" dirty="0">
                <a:solidFill>
                  <a:schemeClr val="tx1"/>
                </a:solidFill>
              </a:rPr>
              <a:t>
1/2 </a:t>
            </a:r>
            <a:r>
              <a:rPr lang="en-US" sz="2000" dirty="0" err="1">
                <a:solidFill>
                  <a:schemeClr val="tx1"/>
                </a:solidFill>
              </a:rPr>
              <a:t>eetlepel</a:t>
            </a:r>
            <a:r>
              <a:rPr lang="en-US" sz="2000" dirty="0">
                <a:solidFill>
                  <a:schemeClr val="tx1"/>
                </a:solidFill>
              </a:rPr>
              <a:t> </a:t>
            </a:r>
            <a:r>
              <a:rPr lang="en-US" sz="2000" dirty="0" err="1">
                <a:solidFill>
                  <a:schemeClr val="tx1"/>
                </a:solidFill>
              </a:rPr>
              <a:t>citroensap</a:t>
            </a:r>
            <a:endParaRPr lang="en-US" sz="2000" dirty="0">
              <a:solidFill>
                <a:schemeClr val="tx1"/>
              </a:solidFill>
            </a:endParaRPr>
          </a:p>
        </p:txBody>
      </p:sp>
      <p:sp>
        <p:nvSpPr>
          <p:cNvPr id="11" name="Fußzeilenplatzhalter 10">
            <a:extLst>
              <a:ext uri="{FF2B5EF4-FFF2-40B4-BE49-F238E27FC236}">
                <a16:creationId xmlns:a16="http://schemas.microsoft.com/office/drawing/2014/main" id="{1396201A-F87A-4C91-9FD0-CB47F1BE5F5E}"/>
              </a:ext>
            </a:extLst>
          </p:cNvPr>
          <p:cNvSpPr>
            <a:spLocks noGrp="1"/>
          </p:cNvSpPr>
          <p:nvPr>
            <p:ph type="ftr" sz="quarter" idx="3"/>
          </p:nvPr>
        </p:nvSpPr>
        <p:spPr>
          <a:xfrm>
            <a:off x="4038600" y="6356350"/>
            <a:ext cx="4114800" cy="365125"/>
          </a:xfrm>
        </p:spPr>
        <p:txBody>
          <a:bodyPr vert="horz" lIns="91440" tIns="45720" rIns="91440" bIns="45720" rtlCol="0" anchor="ctr">
            <a:normAutofit/>
          </a:bodyPr>
          <a:lstStyle/>
          <a:p>
            <a:pPr algn="ctr">
              <a:spcAft>
                <a:spcPts val="600"/>
              </a:spcAft>
              <a:defRPr/>
            </a:pPr>
            <a:r>
              <a:rPr lang="en-US" sz="1200" kern="1200">
                <a:solidFill>
                  <a:srgbClr val="FFFFFF"/>
                </a:solidFill>
                <a:latin typeface="Calibri" panose="020F0502020204030204"/>
                <a:ea typeface="+mn-ea"/>
                <a:cs typeface="+mn-cs"/>
              </a:rPr>
              <a:t>BioBeo</a:t>
            </a:r>
          </a:p>
        </p:txBody>
      </p:sp>
      <p:sp>
        <p:nvSpPr>
          <p:cNvPr id="2" name="Foliennummernplatzhalter 1">
            <a:extLst>
              <a:ext uri="{FF2B5EF4-FFF2-40B4-BE49-F238E27FC236}">
                <a16:creationId xmlns:a16="http://schemas.microsoft.com/office/drawing/2014/main" id="{5154381D-6D90-3F55-E627-C2DAB68C4D7D}"/>
              </a:ext>
            </a:extLst>
          </p:cNvPr>
          <p:cNvSpPr>
            <a:spLocks noGrp="1"/>
          </p:cNvSpPr>
          <p:nvPr>
            <p:ph type="sldNum" sz="quarter" idx="4"/>
          </p:nvPr>
        </p:nvSpPr>
        <p:spPr>
          <a:xfrm>
            <a:off x="8610600" y="6356350"/>
            <a:ext cx="2743200" cy="365125"/>
          </a:xfrm>
        </p:spPr>
        <p:txBody>
          <a:bodyPr vert="horz" lIns="91440" tIns="45720" rIns="91440" bIns="45720" rtlCol="0" anchor="ctr">
            <a:normAutofit/>
          </a:bodyPr>
          <a:lstStyle/>
          <a:p>
            <a:pPr>
              <a:spcAft>
                <a:spcPts val="600"/>
              </a:spcAft>
              <a:defRPr/>
            </a:pPr>
            <a:fld id="{7D8F40E6-5147-4048-8648-74966E0AD208}" type="slidenum">
              <a:rPr lang="en-US" sz="1200" smtClean="0">
                <a:solidFill>
                  <a:prstClr val="black">
                    <a:tint val="75000"/>
                  </a:prstClr>
                </a:solidFill>
                <a:latin typeface="Calibri" panose="020F0502020204030204"/>
              </a:rPr>
              <a:pPr>
                <a:spcAft>
                  <a:spcPts val="600"/>
                </a:spcAft>
                <a:defRPr/>
              </a:pPr>
              <a:t>21</a:t>
            </a:fld>
            <a:endParaRPr lang="en-US" sz="1200">
              <a:solidFill>
                <a:prstClr val="black">
                  <a:tint val="75000"/>
                </a:prstClr>
              </a:solidFill>
              <a:latin typeface="Calibri" panose="020F0502020204030204"/>
            </a:endParaRPr>
          </a:p>
        </p:txBody>
      </p:sp>
    </p:spTree>
    <p:extLst>
      <p:ext uri="{BB962C8B-B14F-4D97-AF65-F5344CB8AC3E}">
        <p14:creationId xmlns:p14="http://schemas.microsoft.com/office/powerpoint/2010/main" val="375486175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9" name="Rectangle 18">
            <a:extLst>
              <a:ext uri="{FF2B5EF4-FFF2-40B4-BE49-F238E27FC236}">
                <a16:creationId xmlns:a16="http://schemas.microsoft.com/office/drawing/2014/main" id="{04812C46-200A-4DEB-A05E-3ED6C68C238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image26.jpeg">
            <a:extLst>
              <a:ext uri="{FF2B5EF4-FFF2-40B4-BE49-F238E27FC236}">
                <a16:creationId xmlns:a16="http://schemas.microsoft.com/office/drawing/2014/main" id="{7D0E4FF1-79A0-9108-5B2B-85E67128D7BB}"/>
              </a:ext>
            </a:extLst>
          </p:cNvPr>
          <p:cNvPicPr>
            <a:picLocks noChangeAspect="1"/>
          </p:cNvPicPr>
          <p:nvPr/>
        </p:nvPicPr>
        <p:blipFill rotWithShape="1">
          <a:blip r:embed="rId2" cstate="print"/>
          <a:srcRect l="22988" r="19203"/>
          <a:stretch/>
        </p:blipFill>
        <p:spPr>
          <a:xfrm>
            <a:off x="1" y="10"/>
            <a:ext cx="9669642" cy="6857990"/>
          </a:xfrm>
          <a:prstGeom prst="rect">
            <a:avLst/>
          </a:prstGeom>
        </p:spPr>
      </p:pic>
      <p:sp>
        <p:nvSpPr>
          <p:cNvPr id="21" name="Rectangle 20">
            <a:extLst>
              <a:ext uri="{FF2B5EF4-FFF2-40B4-BE49-F238E27FC236}">
                <a16:creationId xmlns:a16="http://schemas.microsoft.com/office/drawing/2014/main" id="{D1EA859B-E555-4109-94F3-6700E046E0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5125019" y="0"/>
            <a:ext cx="7066978" cy="6858000"/>
          </a:xfrm>
          <a:prstGeom prst="rect">
            <a:avLst/>
          </a:prstGeom>
          <a:gradFill>
            <a:gsLst>
              <a:gs pos="48000">
                <a:schemeClr val="bg1"/>
              </a:gs>
              <a:gs pos="35000">
                <a:schemeClr val="bg1">
                  <a:alpha val="77000"/>
                </a:schemeClr>
              </a:gs>
              <a:gs pos="19000">
                <a:schemeClr val="bg1">
                  <a:alpha val="38000"/>
                </a:schemeClr>
              </a:gs>
              <a:gs pos="0">
                <a:schemeClr val="bg1">
                  <a:alpha val="0"/>
                </a:schemeClr>
              </a:gs>
              <a:gs pos="100000">
                <a:schemeClr val="bg1"/>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Titel 12">
            <a:extLst>
              <a:ext uri="{FF2B5EF4-FFF2-40B4-BE49-F238E27FC236}">
                <a16:creationId xmlns:a16="http://schemas.microsoft.com/office/drawing/2014/main" id="{C111ACE9-1E96-4515-AAEC-D44DB2DBB9FF}"/>
              </a:ext>
            </a:extLst>
          </p:cNvPr>
          <p:cNvSpPr>
            <a:spLocks noGrp="1"/>
          </p:cNvSpPr>
          <p:nvPr>
            <p:ph type="ctrTitle"/>
          </p:nvPr>
        </p:nvSpPr>
        <p:spPr>
          <a:xfrm>
            <a:off x="7531610" y="365125"/>
            <a:ext cx="3822189" cy="1899912"/>
          </a:xfrm>
        </p:spPr>
        <p:txBody>
          <a:bodyPr vert="horz" lIns="91440" tIns="45720" rIns="91440" bIns="45720" rtlCol="0" anchor="ctr">
            <a:normAutofit/>
          </a:bodyPr>
          <a:lstStyle/>
          <a:p>
            <a:r>
              <a:rPr lang="nl-NL" sz="3100" b="1" dirty="0"/>
              <a:t>Doe het zelf: zeewier pesto maken</a:t>
            </a:r>
            <a:endParaRPr lang="en-US" sz="3100" b="1" dirty="0"/>
          </a:p>
        </p:txBody>
      </p:sp>
      <p:sp>
        <p:nvSpPr>
          <p:cNvPr id="14" name="Untertitel 13">
            <a:extLst>
              <a:ext uri="{FF2B5EF4-FFF2-40B4-BE49-F238E27FC236}">
                <a16:creationId xmlns:a16="http://schemas.microsoft.com/office/drawing/2014/main" id="{96611AFA-3116-4B27-A2AA-AEC14A299DE4}"/>
              </a:ext>
            </a:extLst>
          </p:cNvPr>
          <p:cNvSpPr>
            <a:spLocks noGrp="1"/>
          </p:cNvSpPr>
          <p:nvPr>
            <p:ph type="subTitle" idx="1"/>
          </p:nvPr>
        </p:nvSpPr>
        <p:spPr>
          <a:xfrm>
            <a:off x="7506534" y="2027102"/>
            <a:ext cx="3822189" cy="3742762"/>
          </a:xfrm>
        </p:spPr>
        <p:txBody>
          <a:bodyPr vert="horz" lIns="91440" tIns="45720" rIns="91440" bIns="45720" rtlCol="0">
            <a:normAutofit fontScale="92500" lnSpcReduction="10000"/>
          </a:bodyPr>
          <a:lstStyle/>
          <a:p>
            <a:pPr marL="205740">
              <a:spcBef>
                <a:spcPts val="95"/>
              </a:spcBef>
            </a:pPr>
            <a:r>
              <a:rPr lang="nl-NL" sz="2000" dirty="0">
                <a:solidFill>
                  <a:schemeClr val="tx1"/>
                </a:solidFill>
              </a:rPr>
              <a:t>Bereiding</a:t>
            </a:r>
          </a:p>
          <a:p>
            <a:pPr marL="205740">
              <a:spcBef>
                <a:spcPts val="95"/>
              </a:spcBef>
            </a:pPr>
            <a:endParaRPr lang="nl-NL" sz="2000" dirty="0">
              <a:solidFill>
                <a:schemeClr val="tx1"/>
              </a:solidFill>
            </a:endParaRPr>
          </a:p>
          <a:p>
            <a:pPr marL="662940" indent="-457200">
              <a:spcBef>
                <a:spcPts val="95"/>
              </a:spcBef>
              <a:buFont typeface="+mj-lt"/>
              <a:buAutoNum type="arabicPeriod"/>
            </a:pPr>
            <a:r>
              <a:rPr lang="nl-NL" sz="2000" dirty="0">
                <a:solidFill>
                  <a:schemeClr val="tx1"/>
                </a:solidFill>
              </a:rPr>
              <a:t>Laat gedroogd zeewier 24 uur in water opzwellen of was vers zeewier goed</a:t>
            </a:r>
          </a:p>
          <a:p>
            <a:pPr marL="662940" indent="-457200">
              <a:spcBef>
                <a:spcPts val="95"/>
              </a:spcBef>
              <a:buFont typeface="+mj-lt"/>
              <a:buAutoNum type="arabicPeriod"/>
            </a:pPr>
            <a:endParaRPr lang="nl-NL" sz="2000" dirty="0">
              <a:solidFill>
                <a:schemeClr val="tx1"/>
              </a:solidFill>
            </a:endParaRPr>
          </a:p>
          <a:p>
            <a:pPr marL="662940" indent="-457200">
              <a:spcBef>
                <a:spcPts val="95"/>
              </a:spcBef>
              <a:buFont typeface="+mj-lt"/>
              <a:buAutoNum type="arabicPeriod"/>
            </a:pPr>
            <a:r>
              <a:rPr lang="nl-NL" sz="2000" dirty="0">
                <a:solidFill>
                  <a:schemeClr val="tx1"/>
                </a:solidFill>
              </a:rPr>
              <a:t>Snijd het in grove stukken</a:t>
            </a:r>
          </a:p>
          <a:p>
            <a:pPr marL="662940" indent="-457200">
              <a:spcBef>
                <a:spcPts val="95"/>
              </a:spcBef>
              <a:buFont typeface="+mj-lt"/>
              <a:buAutoNum type="arabicPeriod"/>
            </a:pPr>
            <a:endParaRPr lang="nl-NL" sz="2000" dirty="0">
              <a:solidFill>
                <a:schemeClr val="tx1"/>
              </a:solidFill>
            </a:endParaRPr>
          </a:p>
          <a:p>
            <a:pPr marL="662940" indent="-457200">
              <a:spcBef>
                <a:spcPts val="95"/>
              </a:spcBef>
              <a:buFont typeface="+mj-lt"/>
              <a:buAutoNum type="arabicPeriod"/>
            </a:pPr>
            <a:r>
              <a:rPr lang="nl-NL" sz="2000" dirty="0">
                <a:solidFill>
                  <a:schemeClr val="tx1"/>
                </a:solidFill>
              </a:rPr>
              <a:t>Doe alle ingrediënten in een keukenmachine</a:t>
            </a:r>
          </a:p>
          <a:p>
            <a:pPr marL="662940" indent="-457200">
              <a:spcBef>
                <a:spcPts val="95"/>
              </a:spcBef>
              <a:buFont typeface="+mj-lt"/>
              <a:buAutoNum type="arabicPeriod"/>
            </a:pPr>
            <a:endParaRPr lang="nl-NL" sz="2000" dirty="0">
              <a:solidFill>
                <a:schemeClr val="tx1"/>
              </a:solidFill>
            </a:endParaRPr>
          </a:p>
          <a:p>
            <a:pPr marL="662940" indent="-457200">
              <a:spcBef>
                <a:spcPts val="95"/>
              </a:spcBef>
              <a:buFont typeface="+mj-lt"/>
              <a:buAutoNum type="arabicPeriod"/>
            </a:pPr>
            <a:r>
              <a:rPr lang="nl-NL" sz="2000" dirty="0">
                <a:solidFill>
                  <a:schemeClr val="tx1"/>
                </a:solidFill>
              </a:rPr>
              <a:t>Bewaren in een potje</a:t>
            </a:r>
          </a:p>
          <a:p>
            <a:pPr marL="662940" indent="-457200">
              <a:spcBef>
                <a:spcPts val="95"/>
              </a:spcBef>
              <a:buFont typeface="+mj-lt"/>
              <a:buAutoNum type="arabicPeriod"/>
            </a:pPr>
            <a:endParaRPr lang="nl-NL" sz="2000" dirty="0">
              <a:solidFill>
                <a:schemeClr val="tx1"/>
              </a:solidFill>
            </a:endParaRPr>
          </a:p>
          <a:p>
            <a:pPr marL="205740">
              <a:spcBef>
                <a:spcPts val="95"/>
              </a:spcBef>
            </a:pPr>
            <a:r>
              <a:rPr lang="nl-NL" sz="2000" dirty="0">
                <a:solidFill>
                  <a:schemeClr val="tx1"/>
                </a:solidFill>
              </a:rPr>
              <a:t>Serveer op toast of met pasta.
Eet smakelijk!</a:t>
            </a:r>
            <a:endParaRPr lang="en-US" sz="2000" dirty="0">
              <a:solidFill>
                <a:schemeClr val="tx1"/>
              </a:solidFill>
            </a:endParaRPr>
          </a:p>
        </p:txBody>
      </p:sp>
      <p:sp>
        <p:nvSpPr>
          <p:cNvPr id="11" name="Fußzeilenplatzhalter 10">
            <a:extLst>
              <a:ext uri="{FF2B5EF4-FFF2-40B4-BE49-F238E27FC236}">
                <a16:creationId xmlns:a16="http://schemas.microsoft.com/office/drawing/2014/main" id="{1396201A-F87A-4C91-9FD0-CB47F1BE5F5E}"/>
              </a:ext>
            </a:extLst>
          </p:cNvPr>
          <p:cNvSpPr>
            <a:spLocks noGrp="1"/>
          </p:cNvSpPr>
          <p:nvPr>
            <p:ph type="ftr" sz="quarter" idx="3"/>
          </p:nvPr>
        </p:nvSpPr>
        <p:spPr>
          <a:xfrm>
            <a:off x="4038600" y="6356350"/>
            <a:ext cx="4114800" cy="365125"/>
          </a:xfrm>
        </p:spPr>
        <p:txBody>
          <a:bodyPr vert="horz" lIns="91440" tIns="45720" rIns="91440" bIns="45720" rtlCol="0" anchor="ctr">
            <a:normAutofit/>
          </a:bodyPr>
          <a:lstStyle/>
          <a:p>
            <a:pPr algn="ctr">
              <a:spcAft>
                <a:spcPts val="600"/>
              </a:spcAft>
              <a:defRPr/>
            </a:pPr>
            <a:r>
              <a:rPr lang="en-US" sz="1200" kern="1200">
                <a:solidFill>
                  <a:srgbClr val="FFFFFF"/>
                </a:solidFill>
                <a:latin typeface="Calibri" panose="020F0502020204030204"/>
                <a:ea typeface="+mn-ea"/>
                <a:cs typeface="+mn-cs"/>
              </a:rPr>
              <a:t>BioBeo</a:t>
            </a:r>
          </a:p>
        </p:txBody>
      </p:sp>
      <p:sp>
        <p:nvSpPr>
          <p:cNvPr id="2" name="Foliennummernplatzhalter 1">
            <a:extLst>
              <a:ext uri="{FF2B5EF4-FFF2-40B4-BE49-F238E27FC236}">
                <a16:creationId xmlns:a16="http://schemas.microsoft.com/office/drawing/2014/main" id="{5154381D-6D90-3F55-E627-C2DAB68C4D7D}"/>
              </a:ext>
            </a:extLst>
          </p:cNvPr>
          <p:cNvSpPr>
            <a:spLocks noGrp="1"/>
          </p:cNvSpPr>
          <p:nvPr>
            <p:ph type="sldNum" sz="quarter" idx="4"/>
          </p:nvPr>
        </p:nvSpPr>
        <p:spPr>
          <a:xfrm>
            <a:off x="8610600" y="6356350"/>
            <a:ext cx="2743200" cy="365125"/>
          </a:xfrm>
        </p:spPr>
        <p:txBody>
          <a:bodyPr vert="horz" lIns="91440" tIns="45720" rIns="91440" bIns="45720" rtlCol="0" anchor="ctr">
            <a:normAutofit/>
          </a:bodyPr>
          <a:lstStyle/>
          <a:p>
            <a:pPr>
              <a:spcAft>
                <a:spcPts val="600"/>
              </a:spcAft>
              <a:defRPr/>
            </a:pPr>
            <a:fld id="{7D8F40E6-5147-4048-8648-74966E0AD208}" type="slidenum">
              <a:rPr lang="en-US" sz="1200" smtClean="0">
                <a:solidFill>
                  <a:prstClr val="black">
                    <a:tint val="75000"/>
                  </a:prstClr>
                </a:solidFill>
                <a:latin typeface="Calibri" panose="020F0502020204030204"/>
              </a:rPr>
              <a:pPr>
                <a:spcAft>
                  <a:spcPts val="600"/>
                </a:spcAft>
                <a:defRPr/>
              </a:pPr>
              <a:t>22</a:t>
            </a:fld>
            <a:endParaRPr lang="en-US" sz="1200">
              <a:solidFill>
                <a:prstClr val="black">
                  <a:tint val="75000"/>
                </a:prstClr>
              </a:solidFill>
              <a:latin typeface="Calibri" panose="020F0502020204030204"/>
            </a:endParaRPr>
          </a:p>
        </p:txBody>
      </p:sp>
      <p:pic>
        <p:nvPicPr>
          <p:cNvPr id="3" name="object 54">
            <a:extLst>
              <a:ext uri="{FF2B5EF4-FFF2-40B4-BE49-F238E27FC236}">
                <a16:creationId xmlns:a16="http://schemas.microsoft.com/office/drawing/2014/main" id="{EC199D63-F7DB-F67E-3F11-A5603A041F30}"/>
              </a:ext>
            </a:extLst>
          </p:cNvPr>
          <p:cNvPicPr/>
          <p:nvPr/>
        </p:nvPicPr>
        <p:blipFill>
          <a:blip r:embed="rId3" cstate="print"/>
          <a:stretch>
            <a:fillRect/>
          </a:stretch>
        </p:blipFill>
        <p:spPr>
          <a:xfrm>
            <a:off x="638693" y="3429000"/>
            <a:ext cx="1883664" cy="2340864"/>
          </a:xfrm>
          <a:prstGeom prst="rect">
            <a:avLst/>
          </a:prstGeom>
        </p:spPr>
      </p:pic>
      <p:pic>
        <p:nvPicPr>
          <p:cNvPr id="4" name="object 43">
            <a:extLst>
              <a:ext uri="{FF2B5EF4-FFF2-40B4-BE49-F238E27FC236}">
                <a16:creationId xmlns:a16="http://schemas.microsoft.com/office/drawing/2014/main" id="{6E2D1060-3C9B-1BAB-367A-6DC26185771B}"/>
              </a:ext>
            </a:extLst>
          </p:cNvPr>
          <p:cNvPicPr/>
          <p:nvPr/>
        </p:nvPicPr>
        <p:blipFill>
          <a:blip r:embed="rId4" cstate="print"/>
          <a:stretch>
            <a:fillRect/>
          </a:stretch>
        </p:blipFill>
        <p:spPr>
          <a:xfrm>
            <a:off x="7765458" y="6097905"/>
            <a:ext cx="4005917" cy="243839"/>
          </a:xfrm>
          <a:prstGeom prst="rect">
            <a:avLst/>
          </a:prstGeom>
        </p:spPr>
      </p:pic>
    </p:spTree>
    <p:extLst>
      <p:ext uri="{BB962C8B-B14F-4D97-AF65-F5344CB8AC3E}">
        <p14:creationId xmlns:p14="http://schemas.microsoft.com/office/powerpoint/2010/main" val="120702376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el 12">
            <a:extLst>
              <a:ext uri="{FF2B5EF4-FFF2-40B4-BE49-F238E27FC236}">
                <a16:creationId xmlns:a16="http://schemas.microsoft.com/office/drawing/2014/main" id="{C111ACE9-1E96-4515-AAEC-D44DB2DBB9FF}"/>
              </a:ext>
            </a:extLst>
          </p:cNvPr>
          <p:cNvSpPr>
            <a:spLocks noGrp="1"/>
          </p:cNvSpPr>
          <p:nvPr>
            <p:ph type="ctrTitle"/>
          </p:nvPr>
        </p:nvSpPr>
        <p:spPr>
          <a:xfrm>
            <a:off x="451950" y="539775"/>
            <a:ext cx="11340000" cy="900000"/>
          </a:xfrm>
        </p:spPr>
        <p:txBody>
          <a:bodyPr>
            <a:normAutofit/>
          </a:bodyPr>
          <a:lstStyle/>
          <a:p>
            <a:r>
              <a:rPr lang="nl-NL" sz="4000" b="1"/>
              <a:t>Leven onder water: de blauwe bio-economie</a:t>
            </a:r>
            <a:endParaRPr lang="en-GB" sz="4000" b="1" dirty="0"/>
          </a:p>
        </p:txBody>
      </p:sp>
      <p:sp>
        <p:nvSpPr>
          <p:cNvPr id="14" name="Untertitel 13">
            <a:extLst>
              <a:ext uri="{FF2B5EF4-FFF2-40B4-BE49-F238E27FC236}">
                <a16:creationId xmlns:a16="http://schemas.microsoft.com/office/drawing/2014/main" id="{96611AFA-3116-4B27-A2AA-AEC14A299DE4}"/>
              </a:ext>
            </a:extLst>
          </p:cNvPr>
          <p:cNvSpPr>
            <a:spLocks noGrp="1"/>
          </p:cNvSpPr>
          <p:nvPr>
            <p:ph type="subTitle" idx="1"/>
          </p:nvPr>
        </p:nvSpPr>
        <p:spPr>
          <a:xfrm>
            <a:off x="6095999" y="1567665"/>
            <a:ext cx="5963265" cy="4798142"/>
          </a:xfrm>
        </p:spPr>
        <p:txBody>
          <a:bodyPr>
            <a:normAutofit/>
          </a:bodyPr>
          <a:lstStyle/>
          <a:p>
            <a:pPr marL="434340" indent="-342900">
              <a:lnSpc>
                <a:spcPct val="100000"/>
              </a:lnSpc>
              <a:spcBef>
                <a:spcPts val="95"/>
              </a:spcBef>
              <a:buFont typeface="Arial" panose="020B0604020202020204" pitchFamily="34" charset="0"/>
              <a:buChar char="•"/>
            </a:pPr>
            <a:r>
              <a:rPr lang="nl-NL" sz="2400" dirty="0">
                <a:solidFill>
                  <a:srgbClr val="3C165D"/>
                </a:solidFill>
                <a:latin typeface="+mj-lt"/>
                <a:cs typeface="Calibri"/>
              </a:rPr>
              <a:t>Het is mogelijk om zowel de grondstoffen uit de zee duurzaam te gebruiken als de zee te beschermen voor de komende decennia. 
Dit gebeurt in een blauwe bio-economie. 
Hoe kunnen we de blauwe bio-economie het beste realiseren?</a:t>
            </a:r>
            <a:endParaRPr lang="en-US" sz="2400" dirty="0">
              <a:solidFill>
                <a:srgbClr val="3C165D"/>
              </a:solidFill>
              <a:latin typeface="+mj-lt"/>
              <a:cs typeface="Calibri"/>
            </a:endParaRPr>
          </a:p>
        </p:txBody>
      </p:sp>
      <p:sp>
        <p:nvSpPr>
          <p:cNvPr id="11" name="Fußzeilenplatzhalter 10">
            <a:extLst>
              <a:ext uri="{FF2B5EF4-FFF2-40B4-BE49-F238E27FC236}">
                <a16:creationId xmlns:a16="http://schemas.microsoft.com/office/drawing/2014/main" id="{1396201A-F87A-4C91-9FD0-CB47F1BE5F5E}"/>
              </a:ext>
            </a:extLst>
          </p:cNvPr>
          <p:cNvSpPr>
            <a:spLocks noGrp="1"/>
          </p:cNvSpPr>
          <p:nvPr>
            <p:ph type="ftr" sz="quarter" idx="3"/>
          </p:nvPr>
        </p:nvSpPr>
        <p:spPr>
          <a:xfrm>
            <a:off x="359631" y="6315864"/>
            <a:ext cx="10577280" cy="227777"/>
          </a:xfrm>
        </p:spPr>
        <p:txBody>
          <a:bodyPr/>
          <a:lstStyle/>
          <a:p>
            <a:r>
              <a:rPr lang="en-GB" noProof="0"/>
              <a:t>BioBeo</a:t>
            </a:r>
          </a:p>
        </p:txBody>
      </p:sp>
      <p:sp>
        <p:nvSpPr>
          <p:cNvPr id="2" name="Foliennummernplatzhalter 1">
            <a:extLst>
              <a:ext uri="{FF2B5EF4-FFF2-40B4-BE49-F238E27FC236}">
                <a16:creationId xmlns:a16="http://schemas.microsoft.com/office/drawing/2014/main" id="{5154381D-6D90-3F55-E627-C2DAB68C4D7D}"/>
              </a:ext>
            </a:extLst>
          </p:cNvPr>
          <p:cNvSpPr>
            <a:spLocks noGrp="1"/>
          </p:cNvSpPr>
          <p:nvPr>
            <p:ph type="sldNum" sz="quarter" idx="4"/>
          </p:nvPr>
        </p:nvSpPr>
        <p:spPr/>
        <p:txBody>
          <a:bodyPr/>
          <a:lstStyle/>
          <a:p>
            <a:fld id="{7D8F40E6-5147-4048-8648-74966E0AD208}" type="slidenum">
              <a:rPr lang="en-GB" smtClean="0"/>
              <a:pPr/>
              <a:t>3</a:t>
            </a:fld>
            <a:endParaRPr lang="en-GB"/>
          </a:p>
        </p:txBody>
      </p:sp>
      <p:pic>
        <p:nvPicPr>
          <p:cNvPr id="7" name="Afbeelding 6">
            <a:hlinkClick r:id="rId2"/>
            <a:extLst>
              <a:ext uri="{FF2B5EF4-FFF2-40B4-BE49-F238E27FC236}">
                <a16:creationId xmlns:a16="http://schemas.microsoft.com/office/drawing/2014/main" id="{9598E927-145D-8A29-E0EE-5C2D41976C18}"/>
              </a:ext>
            </a:extLst>
          </p:cNvPr>
          <p:cNvPicPr>
            <a:picLocks noChangeAspect="1"/>
          </p:cNvPicPr>
          <p:nvPr/>
        </p:nvPicPr>
        <p:blipFill>
          <a:blip r:embed="rId3"/>
          <a:stretch>
            <a:fillRect/>
          </a:stretch>
        </p:blipFill>
        <p:spPr>
          <a:xfrm>
            <a:off x="426000" y="1567665"/>
            <a:ext cx="5644049" cy="3154752"/>
          </a:xfrm>
          <a:prstGeom prst="rect">
            <a:avLst/>
          </a:prstGeom>
        </p:spPr>
      </p:pic>
    </p:spTree>
    <p:extLst>
      <p:ext uri="{BB962C8B-B14F-4D97-AF65-F5344CB8AC3E}">
        <p14:creationId xmlns:p14="http://schemas.microsoft.com/office/powerpoint/2010/main" val="82835463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el 12">
            <a:extLst>
              <a:ext uri="{FF2B5EF4-FFF2-40B4-BE49-F238E27FC236}">
                <a16:creationId xmlns:a16="http://schemas.microsoft.com/office/drawing/2014/main" id="{C111ACE9-1E96-4515-AAEC-D44DB2DBB9FF}"/>
              </a:ext>
            </a:extLst>
          </p:cNvPr>
          <p:cNvSpPr>
            <a:spLocks noGrp="1"/>
          </p:cNvSpPr>
          <p:nvPr>
            <p:ph type="ctrTitle"/>
          </p:nvPr>
        </p:nvSpPr>
        <p:spPr>
          <a:xfrm>
            <a:off x="451950" y="539775"/>
            <a:ext cx="11340000" cy="900000"/>
          </a:xfrm>
        </p:spPr>
        <p:txBody>
          <a:bodyPr>
            <a:normAutofit/>
          </a:bodyPr>
          <a:lstStyle/>
          <a:p>
            <a:r>
              <a:rPr lang="nl-NL" sz="4000" b="1" dirty="0"/>
              <a:t>Voorbeelden van grondstoffen in de visserij</a:t>
            </a:r>
            <a:endParaRPr lang="en-US" sz="4000" b="1" dirty="0"/>
          </a:p>
        </p:txBody>
      </p:sp>
      <p:sp>
        <p:nvSpPr>
          <p:cNvPr id="11" name="Fußzeilenplatzhalter 10">
            <a:extLst>
              <a:ext uri="{FF2B5EF4-FFF2-40B4-BE49-F238E27FC236}">
                <a16:creationId xmlns:a16="http://schemas.microsoft.com/office/drawing/2014/main" id="{1396201A-F87A-4C91-9FD0-CB47F1BE5F5E}"/>
              </a:ext>
            </a:extLst>
          </p:cNvPr>
          <p:cNvSpPr>
            <a:spLocks noGrp="1"/>
          </p:cNvSpPr>
          <p:nvPr>
            <p:ph type="ftr" sz="quarter" idx="3"/>
          </p:nvPr>
        </p:nvSpPr>
        <p:spPr/>
        <p:txBody>
          <a:bodyPr/>
          <a:lstStyle/>
          <a:p>
            <a:r>
              <a:rPr lang="en-GB" noProof="0"/>
              <a:t>BioBeo</a:t>
            </a:r>
          </a:p>
        </p:txBody>
      </p:sp>
      <p:sp>
        <p:nvSpPr>
          <p:cNvPr id="2" name="Foliennummernplatzhalter 1">
            <a:extLst>
              <a:ext uri="{FF2B5EF4-FFF2-40B4-BE49-F238E27FC236}">
                <a16:creationId xmlns:a16="http://schemas.microsoft.com/office/drawing/2014/main" id="{5154381D-6D90-3F55-E627-C2DAB68C4D7D}"/>
              </a:ext>
            </a:extLst>
          </p:cNvPr>
          <p:cNvSpPr>
            <a:spLocks noGrp="1"/>
          </p:cNvSpPr>
          <p:nvPr>
            <p:ph type="sldNum" sz="quarter" idx="4"/>
          </p:nvPr>
        </p:nvSpPr>
        <p:spPr/>
        <p:txBody>
          <a:bodyPr/>
          <a:lstStyle/>
          <a:p>
            <a:fld id="{7D8F40E6-5147-4048-8648-74966E0AD208}" type="slidenum">
              <a:rPr lang="en-GB" smtClean="0"/>
              <a:pPr/>
              <a:t>4</a:t>
            </a:fld>
            <a:endParaRPr lang="en-GB"/>
          </a:p>
        </p:txBody>
      </p:sp>
      <p:sp>
        <p:nvSpPr>
          <p:cNvPr id="5" name="TextBox 2">
            <a:extLst>
              <a:ext uri="{FF2B5EF4-FFF2-40B4-BE49-F238E27FC236}">
                <a16:creationId xmlns:a16="http://schemas.microsoft.com/office/drawing/2014/main" id="{D4896574-AFE1-38BA-9A08-493CFB079B3F}"/>
              </a:ext>
            </a:extLst>
          </p:cNvPr>
          <p:cNvSpPr txBox="1"/>
          <p:nvPr/>
        </p:nvSpPr>
        <p:spPr>
          <a:xfrm>
            <a:off x="587555" y="2101039"/>
            <a:ext cx="9499600" cy="2554545"/>
          </a:xfrm>
          <a:prstGeom prst="rect">
            <a:avLst/>
          </a:prstGeom>
          <a:noFill/>
        </p:spPr>
        <p:txBody>
          <a:bodyPr wrap="square" rtlCol="0">
            <a:spAutoFit/>
          </a:bodyPr>
          <a:lstStyle/>
          <a:p>
            <a:pPr algn="ctr"/>
            <a:r>
              <a:rPr lang="nl-NL" sz="2400" dirty="0">
                <a:solidFill>
                  <a:srgbClr val="3C165D"/>
                </a:solidFill>
                <a:latin typeface="+mj-lt"/>
                <a:cs typeface="Calibri"/>
              </a:rPr>
              <a:t>OPDRACHT 1:</a:t>
            </a:r>
            <a:br>
              <a:rPr lang="nl-NL" sz="2400" dirty="0">
                <a:solidFill>
                  <a:srgbClr val="3C165D"/>
                </a:solidFill>
                <a:latin typeface="+mj-lt"/>
                <a:cs typeface="Calibri"/>
              </a:rPr>
            </a:br>
            <a:r>
              <a:rPr lang="nl-NL" sz="2400" dirty="0">
                <a:solidFill>
                  <a:srgbClr val="3C165D"/>
                </a:solidFill>
                <a:latin typeface="+mj-lt"/>
                <a:cs typeface="Calibri"/>
              </a:rPr>
              <a:t>Noteer in tweetal alle grondstoffen uit de visserij &amp; aquacultuursector die je maar kunt bedenken.</a:t>
            </a:r>
          </a:p>
          <a:p>
            <a:pPr algn="ctr"/>
            <a:endParaRPr lang="en-GB" sz="2400" dirty="0">
              <a:solidFill>
                <a:srgbClr val="3C165D"/>
              </a:solidFill>
              <a:latin typeface="+mj-lt"/>
              <a:cs typeface="Calibri"/>
            </a:endParaRPr>
          </a:p>
          <a:p>
            <a:pPr algn="ctr"/>
            <a:r>
              <a:rPr lang="en-GB" sz="3200" b="1" dirty="0">
                <a:solidFill>
                  <a:srgbClr val="C00000"/>
                </a:solidFill>
                <a:latin typeface="+mj-lt"/>
              </a:rPr>
              <a:t>Je </a:t>
            </a:r>
            <a:r>
              <a:rPr lang="en-GB" sz="3200" b="1" dirty="0" err="1">
                <a:solidFill>
                  <a:srgbClr val="C00000"/>
                </a:solidFill>
                <a:latin typeface="+mj-lt"/>
              </a:rPr>
              <a:t>hebt</a:t>
            </a:r>
            <a:r>
              <a:rPr lang="en-GB" sz="3200" b="1" dirty="0">
                <a:solidFill>
                  <a:srgbClr val="C00000"/>
                </a:solidFill>
                <a:latin typeface="+mj-lt"/>
              </a:rPr>
              <a:t> 2 </a:t>
            </a:r>
            <a:r>
              <a:rPr lang="en-GB" sz="3200" b="1" dirty="0" err="1">
                <a:solidFill>
                  <a:srgbClr val="C00000"/>
                </a:solidFill>
                <a:latin typeface="+mj-lt"/>
              </a:rPr>
              <a:t>minuten</a:t>
            </a:r>
            <a:endParaRPr lang="en-US" sz="3200" b="1" dirty="0">
              <a:solidFill>
                <a:srgbClr val="C00000"/>
              </a:solidFill>
              <a:latin typeface="+mj-lt"/>
            </a:endParaRPr>
          </a:p>
          <a:p>
            <a:pPr algn="ctr"/>
            <a:endParaRPr lang="en-US" sz="3200" dirty="0"/>
          </a:p>
        </p:txBody>
      </p:sp>
    </p:spTree>
    <p:extLst>
      <p:ext uri="{BB962C8B-B14F-4D97-AF65-F5344CB8AC3E}">
        <p14:creationId xmlns:p14="http://schemas.microsoft.com/office/powerpoint/2010/main" val="87226791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el 12">
            <a:extLst>
              <a:ext uri="{FF2B5EF4-FFF2-40B4-BE49-F238E27FC236}">
                <a16:creationId xmlns:a16="http://schemas.microsoft.com/office/drawing/2014/main" id="{C111ACE9-1E96-4515-AAEC-D44DB2DBB9FF}"/>
              </a:ext>
            </a:extLst>
          </p:cNvPr>
          <p:cNvSpPr>
            <a:spLocks noGrp="1"/>
          </p:cNvSpPr>
          <p:nvPr>
            <p:ph type="ctrTitle"/>
          </p:nvPr>
        </p:nvSpPr>
        <p:spPr>
          <a:xfrm>
            <a:off x="451950" y="539775"/>
            <a:ext cx="11340000" cy="900000"/>
          </a:xfrm>
        </p:spPr>
        <p:txBody>
          <a:bodyPr>
            <a:normAutofit/>
          </a:bodyPr>
          <a:lstStyle/>
          <a:p>
            <a:r>
              <a:rPr lang="nl-NL" sz="4000" b="1" dirty="0"/>
              <a:t>Voorbeelden van grondstoffen in de visserij</a:t>
            </a:r>
            <a:endParaRPr lang="en-US" sz="4000" b="1" dirty="0"/>
          </a:p>
        </p:txBody>
      </p:sp>
      <p:sp>
        <p:nvSpPr>
          <p:cNvPr id="11" name="Fußzeilenplatzhalter 10">
            <a:extLst>
              <a:ext uri="{FF2B5EF4-FFF2-40B4-BE49-F238E27FC236}">
                <a16:creationId xmlns:a16="http://schemas.microsoft.com/office/drawing/2014/main" id="{1396201A-F87A-4C91-9FD0-CB47F1BE5F5E}"/>
              </a:ext>
            </a:extLst>
          </p:cNvPr>
          <p:cNvSpPr>
            <a:spLocks noGrp="1"/>
          </p:cNvSpPr>
          <p:nvPr>
            <p:ph type="ftr" sz="quarter" idx="3"/>
          </p:nvPr>
        </p:nvSpPr>
        <p:spPr/>
        <p:txBody>
          <a:bodyPr/>
          <a:lstStyle/>
          <a:p>
            <a:r>
              <a:rPr lang="en-GB" noProof="0"/>
              <a:t>BioBeo</a:t>
            </a:r>
          </a:p>
        </p:txBody>
      </p:sp>
      <p:sp>
        <p:nvSpPr>
          <p:cNvPr id="2" name="Foliennummernplatzhalter 1">
            <a:extLst>
              <a:ext uri="{FF2B5EF4-FFF2-40B4-BE49-F238E27FC236}">
                <a16:creationId xmlns:a16="http://schemas.microsoft.com/office/drawing/2014/main" id="{5154381D-6D90-3F55-E627-C2DAB68C4D7D}"/>
              </a:ext>
            </a:extLst>
          </p:cNvPr>
          <p:cNvSpPr>
            <a:spLocks noGrp="1"/>
          </p:cNvSpPr>
          <p:nvPr>
            <p:ph type="sldNum" sz="quarter" idx="4"/>
          </p:nvPr>
        </p:nvSpPr>
        <p:spPr/>
        <p:txBody>
          <a:bodyPr/>
          <a:lstStyle/>
          <a:p>
            <a:fld id="{7D8F40E6-5147-4048-8648-74966E0AD208}" type="slidenum">
              <a:rPr lang="en-GB" smtClean="0"/>
              <a:pPr/>
              <a:t>5</a:t>
            </a:fld>
            <a:endParaRPr lang="en-GB"/>
          </a:p>
        </p:txBody>
      </p:sp>
      <p:sp>
        <p:nvSpPr>
          <p:cNvPr id="4" name="Rectangle 7">
            <a:extLst>
              <a:ext uri="{FF2B5EF4-FFF2-40B4-BE49-F238E27FC236}">
                <a16:creationId xmlns:a16="http://schemas.microsoft.com/office/drawing/2014/main" id="{6D578813-D5B1-032B-5B4A-7E84E4A1B9F5}"/>
              </a:ext>
            </a:extLst>
          </p:cNvPr>
          <p:cNvSpPr/>
          <p:nvPr/>
        </p:nvSpPr>
        <p:spPr>
          <a:xfrm>
            <a:off x="477187" y="5896380"/>
            <a:ext cx="10566400" cy="923330"/>
          </a:xfrm>
          <a:prstGeom prst="rect">
            <a:avLst/>
          </a:prstGeom>
        </p:spPr>
        <p:txBody>
          <a:bodyPr wrap="square">
            <a:spAutoFit/>
          </a:bodyPr>
          <a:lstStyle/>
          <a:p>
            <a:r>
              <a:rPr lang="en-GB" dirty="0" err="1">
                <a:latin typeface="+mj-lt"/>
              </a:rPr>
              <a:t>Bron</a:t>
            </a:r>
            <a:r>
              <a:rPr lang="en-GB" dirty="0">
                <a:latin typeface="+mj-lt"/>
              </a:rPr>
              <a:t>: Bio-based Industries Consortium (2019), Examples of bioeconomy feedstocks. </a:t>
            </a:r>
            <a:r>
              <a:rPr lang="en-GB" dirty="0">
                <a:latin typeface="+mj-lt"/>
                <a:hlinkClick r:id="rId2"/>
              </a:rPr>
              <a:t>https://ec.europa.eu/knowledge4policy/glossary/feedstock_en</a:t>
            </a:r>
            <a:endParaRPr lang="en-GB" dirty="0">
              <a:latin typeface="+mj-lt"/>
            </a:endParaRPr>
          </a:p>
          <a:p>
            <a:endParaRPr lang="en-GB" dirty="0"/>
          </a:p>
        </p:txBody>
      </p:sp>
      <p:sp>
        <p:nvSpPr>
          <p:cNvPr id="5" name="TextBox 2">
            <a:extLst>
              <a:ext uri="{FF2B5EF4-FFF2-40B4-BE49-F238E27FC236}">
                <a16:creationId xmlns:a16="http://schemas.microsoft.com/office/drawing/2014/main" id="{4058DCB2-510F-9B9B-DCCC-BD938A8AE057}"/>
              </a:ext>
            </a:extLst>
          </p:cNvPr>
          <p:cNvSpPr txBox="1"/>
          <p:nvPr/>
        </p:nvSpPr>
        <p:spPr>
          <a:xfrm>
            <a:off x="379123" y="1959917"/>
            <a:ext cx="11433753" cy="3416320"/>
          </a:xfrm>
          <a:prstGeom prst="rect">
            <a:avLst/>
          </a:prstGeom>
          <a:noFill/>
        </p:spPr>
        <p:txBody>
          <a:bodyPr wrap="square" rtlCol="0">
            <a:spAutoFit/>
          </a:bodyPr>
          <a:lstStyle/>
          <a:p>
            <a:pPr marL="457200" indent="-457200">
              <a:buFont typeface="Arial" charset="0"/>
              <a:buChar char="•"/>
            </a:pPr>
            <a:r>
              <a:rPr lang="nl-NL" sz="2400" dirty="0">
                <a:solidFill>
                  <a:srgbClr val="3C165D"/>
                </a:solidFill>
                <a:latin typeface="+mj-lt"/>
                <a:cs typeface="Calibri"/>
              </a:rPr>
              <a:t>algen
schaaldieren (met inbegrip van bijproducten: garnalenstaarten, krabschelpen)
schelpdieren (met inbegrip van bijproducten: schelpen van sint-jakobsschelpen, mosselschelpen)
andere ongewervelde dieren (zoals kwallen), mits duurzaam geproduceerd</a:t>
            </a:r>
          </a:p>
          <a:p>
            <a:pPr marL="457200" indent="-457200">
              <a:buFont typeface="Arial" charset="0"/>
              <a:buChar char="•"/>
            </a:pPr>
            <a:r>
              <a:rPr lang="nl-NL" sz="2400" dirty="0">
                <a:solidFill>
                  <a:srgbClr val="3C165D"/>
                </a:solidFill>
                <a:latin typeface="+mj-lt"/>
                <a:cs typeface="Calibri"/>
              </a:rPr>
              <a:t>vis
bijproducten van vis: beenderen, huid, ingewanden, koppen, staarten, vinnen, schubben, visolie, bloed, visuitwerpselen</a:t>
            </a:r>
          </a:p>
          <a:p>
            <a:pPr marL="457200" indent="-457200">
              <a:buFont typeface="Arial" charset="0"/>
              <a:buChar char="•"/>
            </a:pPr>
            <a:r>
              <a:rPr lang="nl-NL" sz="2400" dirty="0">
                <a:solidFill>
                  <a:srgbClr val="3C165D"/>
                </a:solidFill>
                <a:latin typeface="+mj-lt"/>
                <a:cs typeface="Calibri"/>
              </a:rPr>
              <a:t>waterplanten</a:t>
            </a:r>
            <a:endParaRPr lang="en-GB" sz="2400" dirty="0">
              <a:solidFill>
                <a:srgbClr val="3C165D"/>
              </a:solidFill>
              <a:latin typeface="+mj-lt"/>
              <a:cs typeface="Calibri"/>
            </a:endParaRPr>
          </a:p>
        </p:txBody>
      </p:sp>
    </p:spTree>
    <p:extLst>
      <p:ext uri="{BB962C8B-B14F-4D97-AF65-F5344CB8AC3E}">
        <p14:creationId xmlns:p14="http://schemas.microsoft.com/office/powerpoint/2010/main" val="144837478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148F6B-B59D-6478-A467-0F80BB3A02B7}"/>
              </a:ext>
            </a:extLst>
          </p:cNvPr>
          <p:cNvSpPr>
            <a:spLocks noGrp="1"/>
          </p:cNvSpPr>
          <p:nvPr>
            <p:ph type="ctrTitle"/>
          </p:nvPr>
        </p:nvSpPr>
        <p:spPr>
          <a:xfrm>
            <a:off x="219037" y="1523602"/>
            <a:ext cx="11340000" cy="900000"/>
          </a:xfrm>
        </p:spPr>
        <p:txBody>
          <a:bodyPr/>
          <a:lstStyle/>
          <a:p>
            <a:r>
              <a:rPr lang="nl-BE" dirty="0"/>
              <a:t>OPDRACHT 2: Hoekenwerk (werkbundel): </a:t>
            </a:r>
          </a:p>
        </p:txBody>
      </p:sp>
      <p:sp>
        <p:nvSpPr>
          <p:cNvPr id="3" name="Subtitle 2">
            <a:extLst>
              <a:ext uri="{FF2B5EF4-FFF2-40B4-BE49-F238E27FC236}">
                <a16:creationId xmlns:a16="http://schemas.microsoft.com/office/drawing/2014/main" id="{B5C3D60D-D817-5F43-DEDE-B22C211CAEB1}"/>
              </a:ext>
            </a:extLst>
          </p:cNvPr>
          <p:cNvSpPr>
            <a:spLocks noGrp="1"/>
          </p:cNvSpPr>
          <p:nvPr>
            <p:ph type="subTitle" idx="1"/>
          </p:nvPr>
        </p:nvSpPr>
        <p:spPr>
          <a:xfrm>
            <a:off x="206825" y="2493409"/>
            <a:ext cx="11352212" cy="1715455"/>
          </a:xfrm>
        </p:spPr>
        <p:txBody>
          <a:bodyPr>
            <a:normAutofit/>
          </a:bodyPr>
          <a:lstStyle/>
          <a:p>
            <a:pPr marL="342900" indent="-342900">
              <a:buFontTx/>
              <a:buChar char="-"/>
            </a:pPr>
            <a:r>
              <a:rPr lang="nl-NL" dirty="0">
                <a:solidFill>
                  <a:schemeClr val="accent1"/>
                </a:solidFill>
              </a:rPr>
              <a:t>Verdeel de klas in 4 groepen.</a:t>
            </a:r>
          </a:p>
          <a:p>
            <a:pPr marL="342900" indent="-342900">
              <a:buFontTx/>
              <a:buChar char="-"/>
            </a:pPr>
            <a:r>
              <a:rPr lang="nl-NL" dirty="0">
                <a:solidFill>
                  <a:schemeClr val="accent1"/>
                </a:solidFill>
              </a:rPr>
              <a:t>Elke groep start in één van de 4 hoeken van de klas.</a:t>
            </a:r>
          </a:p>
          <a:p>
            <a:pPr marL="342900" indent="-342900">
              <a:buFontTx/>
              <a:buChar char="-"/>
            </a:pPr>
            <a:r>
              <a:rPr lang="nl-NL" dirty="0">
                <a:solidFill>
                  <a:schemeClr val="accent1"/>
                </a:solidFill>
              </a:rPr>
              <a:t>Per hoek krijg je een YouTube filmpje te zien waarbij j een aantal vragen moet beantwoorden. </a:t>
            </a:r>
          </a:p>
          <a:p>
            <a:pPr marL="342900" indent="-342900">
              <a:buFontTx/>
              <a:buChar char="-"/>
            </a:pPr>
            <a:r>
              <a:rPr lang="nl-NL" dirty="0">
                <a:solidFill>
                  <a:schemeClr val="accent1"/>
                </a:solidFill>
              </a:rPr>
              <a:t>De opdrachten staan vermeld in de werkbundel. </a:t>
            </a:r>
          </a:p>
          <a:p>
            <a:pPr marL="342900" indent="-342900">
              <a:buFontTx/>
              <a:buChar char="-"/>
            </a:pPr>
            <a:endParaRPr lang="nl-BE" dirty="0">
              <a:solidFill>
                <a:schemeClr val="accent1"/>
              </a:solidFill>
            </a:endParaRPr>
          </a:p>
        </p:txBody>
      </p:sp>
      <p:sp>
        <p:nvSpPr>
          <p:cNvPr id="4" name="Text Placeholder 3">
            <a:extLst>
              <a:ext uri="{FF2B5EF4-FFF2-40B4-BE49-F238E27FC236}">
                <a16:creationId xmlns:a16="http://schemas.microsoft.com/office/drawing/2014/main" id="{31889E98-CE63-12D7-76BF-FF1D412A1D6E}"/>
              </a:ext>
            </a:extLst>
          </p:cNvPr>
          <p:cNvSpPr>
            <a:spLocks noGrp="1"/>
          </p:cNvSpPr>
          <p:nvPr>
            <p:ph type="body" sz="quarter" idx="21"/>
          </p:nvPr>
        </p:nvSpPr>
        <p:spPr>
          <a:xfrm>
            <a:off x="206825" y="4459800"/>
            <a:ext cx="11352212" cy="1583115"/>
          </a:xfrm>
        </p:spPr>
        <p:txBody>
          <a:bodyPr/>
          <a:lstStyle/>
          <a:p>
            <a:r>
              <a:rPr lang="nl-NL" sz="2400" dirty="0">
                <a:solidFill>
                  <a:srgbClr val="FF0000"/>
                </a:solidFill>
              </a:rPr>
              <a:t>Tijdens het hoekenwerk krijgen leerlingen per hoek 5 à 10 minuten de tijd</a:t>
            </a:r>
            <a:br>
              <a:rPr lang="nl-NL" sz="2400" dirty="0">
                <a:solidFill>
                  <a:srgbClr val="FF0000"/>
                </a:solidFill>
              </a:rPr>
            </a:br>
            <a:r>
              <a:rPr lang="nl-NL" sz="2400" dirty="0">
                <a:solidFill>
                  <a:srgbClr val="FF0000"/>
                </a:solidFill>
              </a:rPr>
              <a:t>om de opdracht te voltooien. </a:t>
            </a:r>
          </a:p>
          <a:p>
            <a:r>
              <a:rPr lang="nl-NL" sz="2400" dirty="0">
                <a:solidFill>
                  <a:srgbClr val="FF0000"/>
                </a:solidFill>
              </a:rPr>
              <a:t>Van zodra elke hoek klaar is, schuiven de leerlingen met de klok mee door.</a:t>
            </a:r>
          </a:p>
          <a:p>
            <a:endParaRPr lang="nl-BE" sz="2400" dirty="0">
              <a:solidFill>
                <a:srgbClr val="FF0000"/>
              </a:solidFill>
            </a:endParaRPr>
          </a:p>
        </p:txBody>
      </p:sp>
      <p:sp>
        <p:nvSpPr>
          <p:cNvPr id="5" name="Text Placeholder 4">
            <a:extLst>
              <a:ext uri="{FF2B5EF4-FFF2-40B4-BE49-F238E27FC236}">
                <a16:creationId xmlns:a16="http://schemas.microsoft.com/office/drawing/2014/main" id="{B57D03E0-5226-B208-C3AE-3FB173EA86B0}"/>
              </a:ext>
            </a:extLst>
          </p:cNvPr>
          <p:cNvSpPr>
            <a:spLocks noGrp="1"/>
          </p:cNvSpPr>
          <p:nvPr>
            <p:ph type="body" sz="quarter" idx="22"/>
          </p:nvPr>
        </p:nvSpPr>
        <p:spPr/>
        <p:txBody>
          <a:bodyPr/>
          <a:lstStyle/>
          <a:p>
            <a:r>
              <a:rPr lang="nl-BE" dirty="0"/>
              <a:t>Voorbeelden van grondstoffen uit de visserij</a:t>
            </a:r>
          </a:p>
        </p:txBody>
      </p:sp>
    </p:spTree>
    <p:extLst>
      <p:ext uri="{BB962C8B-B14F-4D97-AF65-F5344CB8AC3E}">
        <p14:creationId xmlns:p14="http://schemas.microsoft.com/office/powerpoint/2010/main" val="281964497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9A2F07-C036-5CEB-CE4C-8C247AAA5209}"/>
              </a:ext>
            </a:extLst>
          </p:cNvPr>
          <p:cNvSpPr>
            <a:spLocks noGrp="1"/>
          </p:cNvSpPr>
          <p:nvPr>
            <p:ph type="title"/>
          </p:nvPr>
        </p:nvSpPr>
        <p:spPr>
          <a:xfrm>
            <a:off x="839788" y="457200"/>
            <a:ext cx="3932237" cy="1600200"/>
          </a:xfrm>
        </p:spPr>
        <p:txBody>
          <a:bodyPr anchor="b">
            <a:normAutofit/>
          </a:bodyPr>
          <a:lstStyle/>
          <a:p>
            <a:r>
              <a:rPr lang="nl-BE" b="1" dirty="0"/>
              <a:t>Hoek 1: Eten we binnenkort zeewier uit de Noordzee.</a:t>
            </a:r>
          </a:p>
        </p:txBody>
      </p:sp>
      <p:pic>
        <p:nvPicPr>
          <p:cNvPr id="1026" name="Picture 2" descr="Kan je zeewier verantwoord eten? - ASC Belgium">
            <a:extLst>
              <a:ext uri="{FF2B5EF4-FFF2-40B4-BE49-F238E27FC236}">
                <a16:creationId xmlns:a16="http://schemas.microsoft.com/office/drawing/2014/main" id="{B71F6E29-1416-6363-8895-6E8094C9E84C}"/>
              </a:ext>
            </a:extLst>
          </p:cNvPr>
          <p:cNvPicPr>
            <a:picLocks noChangeAspect="1" noChangeArrowheads="1"/>
          </p:cNvPicPr>
          <p:nvPr/>
        </p:nvPicPr>
        <p:blipFill>
          <a:blip r:embed="rId2" cstate="screen">
            <a:extLst>
              <a:ext uri="{28A0092B-C50C-407E-A947-70E740481C1C}">
                <a14:useLocalDpi xmlns:a14="http://schemas.microsoft.com/office/drawing/2010/main" val="0"/>
              </a:ext>
            </a:extLst>
          </a:blip>
          <a:srcRect/>
          <a:stretch/>
        </p:blipFill>
        <p:spPr bwMode="auto">
          <a:xfrm>
            <a:off x="5183188" y="987425"/>
            <a:ext cx="6172200" cy="4873625"/>
          </a:xfrm>
          <a:prstGeom prst="rect">
            <a:avLst/>
          </a:prstGeom>
          <a:solidFill>
            <a:srgbClr val="FFFFFF"/>
          </a:solidFill>
        </p:spPr>
      </p:pic>
      <p:sp>
        <p:nvSpPr>
          <p:cNvPr id="3" name="Subtitle 2">
            <a:extLst>
              <a:ext uri="{FF2B5EF4-FFF2-40B4-BE49-F238E27FC236}">
                <a16:creationId xmlns:a16="http://schemas.microsoft.com/office/drawing/2014/main" id="{9EEAC703-1A44-4755-2716-AE43C8CCAC6A}"/>
              </a:ext>
            </a:extLst>
          </p:cNvPr>
          <p:cNvSpPr>
            <a:spLocks noGrp="1"/>
          </p:cNvSpPr>
          <p:nvPr>
            <p:ph type="body" sz="half" idx="2"/>
          </p:nvPr>
        </p:nvSpPr>
        <p:spPr>
          <a:xfrm>
            <a:off x="839788" y="2057400"/>
            <a:ext cx="3932237" cy="3811588"/>
          </a:xfrm>
        </p:spPr>
        <p:txBody>
          <a:bodyPr>
            <a:normAutofit/>
          </a:bodyPr>
          <a:lstStyle/>
          <a:p>
            <a:pPr marL="342900" indent="-342900">
              <a:buFontTx/>
              <a:buChar char="-"/>
            </a:pPr>
            <a:r>
              <a:rPr lang="nl-BE" dirty="0"/>
              <a:t>Zeewier is een duurzaam product</a:t>
            </a:r>
          </a:p>
          <a:p>
            <a:pPr marL="342900" indent="-342900">
              <a:buFontTx/>
              <a:buChar char="-"/>
            </a:pPr>
            <a:r>
              <a:rPr lang="nl-BE" dirty="0"/>
              <a:t>De Noordzee is ideaal voor de productie van zeewier</a:t>
            </a:r>
          </a:p>
          <a:p>
            <a:pPr marL="342900" indent="-342900">
              <a:buFontTx/>
              <a:buChar char="-"/>
            </a:pPr>
            <a:r>
              <a:rPr lang="nl-BE" dirty="0"/>
              <a:t>Kan gebruikt worden als vleesvervanger</a:t>
            </a:r>
          </a:p>
          <a:p>
            <a:pPr marL="342900" indent="-342900">
              <a:buFontTx/>
              <a:buChar char="-"/>
            </a:pPr>
            <a:r>
              <a:rPr lang="nl-BE" dirty="0"/>
              <a:t>Kan gebruikt worden als zoutvervanger</a:t>
            </a:r>
          </a:p>
          <a:p>
            <a:pPr marL="342900" indent="-342900">
              <a:buFontTx/>
              <a:buChar char="-"/>
            </a:pPr>
            <a:endParaRPr lang="nl-BE" dirty="0"/>
          </a:p>
        </p:txBody>
      </p:sp>
    </p:spTree>
    <p:extLst>
      <p:ext uri="{BB962C8B-B14F-4D97-AF65-F5344CB8AC3E}">
        <p14:creationId xmlns:p14="http://schemas.microsoft.com/office/powerpoint/2010/main" val="216284351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9" name="Rectangle 18">
            <a:extLst>
              <a:ext uri="{FF2B5EF4-FFF2-40B4-BE49-F238E27FC236}">
                <a16:creationId xmlns:a16="http://schemas.microsoft.com/office/drawing/2014/main" id="{04812C46-200A-4DEB-A05E-3ED6C68C238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object 52">
            <a:extLst>
              <a:ext uri="{FF2B5EF4-FFF2-40B4-BE49-F238E27FC236}">
                <a16:creationId xmlns:a16="http://schemas.microsoft.com/office/drawing/2014/main" id="{D6746380-D371-A274-CBEA-C55A6915B59E}"/>
              </a:ext>
            </a:extLst>
          </p:cNvPr>
          <p:cNvPicPr/>
          <p:nvPr/>
        </p:nvPicPr>
        <p:blipFill rotWithShape="1">
          <a:blip r:embed="rId2" cstate="print"/>
          <a:srcRect t="676" b="4649"/>
          <a:stretch/>
        </p:blipFill>
        <p:spPr>
          <a:xfrm>
            <a:off x="1" y="10"/>
            <a:ext cx="9669642" cy="6857990"/>
          </a:xfrm>
          <a:prstGeom prst="rect">
            <a:avLst/>
          </a:prstGeom>
        </p:spPr>
      </p:pic>
      <p:sp>
        <p:nvSpPr>
          <p:cNvPr id="21" name="Rectangle 20">
            <a:extLst>
              <a:ext uri="{FF2B5EF4-FFF2-40B4-BE49-F238E27FC236}">
                <a16:creationId xmlns:a16="http://schemas.microsoft.com/office/drawing/2014/main" id="{D1EA859B-E555-4109-94F3-6700E046E0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5125019" y="0"/>
            <a:ext cx="7066978" cy="6858000"/>
          </a:xfrm>
          <a:prstGeom prst="rect">
            <a:avLst/>
          </a:prstGeom>
          <a:gradFill>
            <a:gsLst>
              <a:gs pos="48000">
                <a:schemeClr val="bg1"/>
              </a:gs>
              <a:gs pos="35000">
                <a:schemeClr val="bg1">
                  <a:alpha val="77000"/>
                </a:schemeClr>
              </a:gs>
              <a:gs pos="19000">
                <a:schemeClr val="bg1">
                  <a:alpha val="38000"/>
                </a:schemeClr>
              </a:gs>
              <a:gs pos="0">
                <a:schemeClr val="bg1">
                  <a:alpha val="0"/>
                </a:schemeClr>
              </a:gs>
              <a:gs pos="100000">
                <a:schemeClr val="bg1"/>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Titel 12">
            <a:extLst>
              <a:ext uri="{FF2B5EF4-FFF2-40B4-BE49-F238E27FC236}">
                <a16:creationId xmlns:a16="http://schemas.microsoft.com/office/drawing/2014/main" id="{C111ACE9-1E96-4515-AAEC-D44DB2DBB9FF}"/>
              </a:ext>
            </a:extLst>
          </p:cNvPr>
          <p:cNvSpPr>
            <a:spLocks noGrp="1"/>
          </p:cNvSpPr>
          <p:nvPr>
            <p:ph type="ctrTitle"/>
          </p:nvPr>
        </p:nvSpPr>
        <p:spPr>
          <a:xfrm>
            <a:off x="7531610" y="365125"/>
            <a:ext cx="3822189" cy="1899912"/>
          </a:xfrm>
        </p:spPr>
        <p:txBody>
          <a:bodyPr vert="horz" lIns="91440" tIns="45720" rIns="91440" bIns="45720" rtlCol="0" anchor="ctr">
            <a:normAutofit fontScale="90000"/>
          </a:bodyPr>
          <a:lstStyle/>
          <a:p>
            <a:r>
              <a:rPr lang="nl-NL" sz="3700" b="1" dirty="0"/>
              <a:t>De blauwe bio-economie: potentieel van zeewier</a:t>
            </a:r>
            <a:endParaRPr lang="en-US" sz="3700" b="1" dirty="0"/>
          </a:p>
        </p:txBody>
      </p:sp>
      <p:sp>
        <p:nvSpPr>
          <p:cNvPr id="14" name="Untertitel 13">
            <a:extLst>
              <a:ext uri="{FF2B5EF4-FFF2-40B4-BE49-F238E27FC236}">
                <a16:creationId xmlns:a16="http://schemas.microsoft.com/office/drawing/2014/main" id="{96611AFA-3116-4B27-A2AA-AEC14A299DE4}"/>
              </a:ext>
            </a:extLst>
          </p:cNvPr>
          <p:cNvSpPr>
            <a:spLocks noGrp="1"/>
          </p:cNvSpPr>
          <p:nvPr>
            <p:ph type="subTitle" idx="1"/>
          </p:nvPr>
        </p:nvSpPr>
        <p:spPr>
          <a:xfrm>
            <a:off x="7531610" y="2434201"/>
            <a:ext cx="3822189" cy="3742762"/>
          </a:xfrm>
        </p:spPr>
        <p:txBody>
          <a:bodyPr vert="horz" lIns="91440" tIns="45720" rIns="91440" bIns="45720" rtlCol="0">
            <a:normAutofit/>
          </a:bodyPr>
          <a:lstStyle/>
          <a:p>
            <a:pPr marL="434340" indent="-228600">
              <a:spcBef>
                <a:spcPts val="95"/>
              </a:spcBef>
              <a:buFont typeface="Arial" panose="020B0604020202020204" pitchFamily="34" charset="0"/>
              <a:buChar char="•"/>
            </a:pPr>
            <a:r>
              <a:rPr lang="nl-NL" sz="1900" dirty="0">
                <a:solidFill>
                  <a:schemeClr val="tx1"/>
                </a:solidFill>
              </a:rPr>
              <a:t>Zoutwater bedekt maar liefst 70 procent van het aardoppervlak en zit vol 'zeewier'
'Zeewier' is een plantachtig organisme dat aan de kust voorkomt en zich hecht aan een rots of ander hard oppervlak
Zeewier verbruikt geen schaarse grondstoffen
In tegenstelling tot andere gewassen is bijna alles van zeewier eetbaar.</a:t>
            </a:r>
            <a:endParaRPr lang="en-US" sz="1900" dirty="0">
              <a:solidFill>
                <a:schemeClr val="tx1"/>
              </a:solidFill>
            </a:endParaRPr>
          </a:p>
        </p:txBody>
      </p:sp>
      <p:sp>
        <p:nvSpPr>
          <p:cNvPr id="11" name="Fußzeilenplatzhalter 10">
            <a:extLst>
              <a:ext uri="{FF2B5EF4-FFF2-40B4-BE49-F238E27FC236}">
                <a16:creationId xmlns:a16="http://schemas.microsoft.com/office/drawing/2014/main" id="{1396201A-F87A-4C91-9FD0-CB47F1BE5F5E}"/>
              </a:ext>
            </a:extLst>
          </p:cNvPr>
          <p:cNvSpPr>
            <a:spLocks noGrp="1"/>
          </p:cNvSpPr>
          <p:nvPr>
            <p:ph type="ftr" sz="quarter" idx="3"/>
          </p:nvPr>
        </p:nvSpPr>
        <p:spPr>
          <a:xfrm>
            <a:off x="4038600" y="6356350"/>
            <a:ext cx="4114800" cy="365125"/>
          </a:xfrm>
        </p:spPr>
        <p:txBody>
          <a:bodyPr vert="horz" lIns="91440" tIns="45720" rIns="91440" bIns="45720" rtlCol="0" anchor="ctr">
            <a:normAutofit/>
          </a:bodyPr>
          <a:lstStyle/>
          <a:p>
            <a:pPr algn="ctr">
              <a:spcAft>
                <a:spcPts val="600"/>
              </a:spcAft>
              <a:defRPr/>
            </a:pPr>
            <a:r>
              <a:rPr lang="en-US" sz="1200" kern="1200" dirty="0" err="1">
                <a:solidFill>
                  <a:srgbClr val="FFFFFF"/>
                </a:solidFill>
                <a:latin typeface="Calibri" panose="020F0502020204030204"/>
                <a:ea typeface="+mn-ea"/>
                <a:cs typeface="+mn-cs"/>
              </a:rPr>
              <a:t>BioBeo</a:t>
            </a:r>
            <a:endParaRPr lang="en-US" sz="1200" kern="1200" dirty="0">
              <a:solidFill>
                <a:srgbClr val="FFFFFF"/>
              </a:solidFill>
              <a:latin typeface="Calibri" panose="020F0502020204030204"/>
              <a:ea typeface="+mn-ea"/>
              <a:cs typeface="+mn-cs"/>
            </a:endParaRPr>
          </a:p>
        </p:txBody>
      </p:sp>
      <p:sp>
        <p:nvSpPr>
          <p:cNvPr id="2" name="Foliennummernplatzhalter 1">
            <a:extLst>
              <a:ext uri="{FF2B5EF4-FFF2-40B4-BE49-F238E27FC236}">
                <a16:creationId xmlns:a16="http://schemas.microsoft.com/office/drawing/2014/main" id="{5154381D-6D90-3F55-E627-C2DAB68C4D7D}"/>
              </a:ext>
            </a:extLst>
          </p:cNvPr>
          <p:cNvSpPr>
            <a:spLocks noGrp="1"/>
          </p:cNvSpPr>
          <p:nvPr>
            <p:ph type="sldNum" sz="quarter" idx="4"/>
          </p:nvPr>
        </p:nvSpPr>
        <p:spPr>
          <a:xfrm>
            <a:off x="8610600" y="6356350"/>
            <a:ext cx="2743200" cy="365125"/>
          </a:xfrm>
        </p:spPr>
        <p:txBody>
          <a:bodyPr vert="horz" lIns="91440" tIns="45720" rIns="91440" bIns="45720" rtlCol="0" anchor="ctr">
            <a:normAutofit/>
          </a:bodyPr>
          <a:lstStyle/>
          <a:p>
            <a:pPr>
              <a:spcAft>
                <a:spcPts val="600"/>
              </a:spcAft>
              <a:defRPr/>
            </a:pPr>
            <a:fld id="{7D8F40E6-5147-4048-8648-74966E0AD208}" type="slidenum">
              <a:rPr lang="en-US" sz="1200" smtClean="0">
                <a:solidFill>
                  <a:prstClr val="black">
                    <a:tint val="75000"/>
                  </a:prstClr>
                </a:solidFill>
                <a:latin typeface="Calibri" panose="020F0502020204030204"/>
              </a:rPr>
              <a:pPr>
                <a:spcAft>
                  <a:spcPts val="600"/>
                </a:spcAft>
                <a:defRPr/>
              </a:pPr>
              <a:t>8</a:t>
            </a:fld>
            <a:endParaRPr lang="en-US" sz="1200" dirty="0">
              <a:solidFill>
                <a:prstClr val="black">
                  <a:tint val="75000"/>
                </a:prstClr>
              </a:solidFill>
              <a:latin typeface="Calibri" panose="020F0502020204030204"/>
            </a:endParaRPr>
          </a:p>
        </p:txBody>
      </p:sp>
    </p:spTree>
    <p:extLst>
      <p:ext uri="{BB962C8B-B14F-4D97-AF65-F5344CB8AC3E}">
        <p14:creationId xmlns:p14="http://schemas.microsoft.com/office/powerpoint/2010/main" val="247158611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9" name="Rectangle 18">
            <a:extLst>
              <a:ext uri="{FF2B5EF4-FFF2-40B4-BE49-F238E27FC236}">
                <a16:creationId xmlns:a16="http://schemas.microsoft.com/office/drawing/2014/main" id="{04812C46-200A-4DEB-A05E-3ED6C68C238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object 52">
            <a:extLst>
              <a:ext uri="{FF2B5EF4-FFF2-40B4-BE49-F238E27FC236}">
                <a16:creationId xmlns:a16="http://schemas.microsoft.com/office/drawing/2014/main" id="{D6746380-D371-A274-CBEA-C55A6915B59E}"/>
              </a:ext>
            </a:extLst>
          </p:cNvPr>
          <p:cNvPicPr/>
          <p:nvPr/>
        </p:nvPicPr>
        <p:blipFill rotWithShape="1">
          <a:blip r:embed="rId2" cstate="print"/>
          <a:srcRect t="676" b="4649"/>
          <a:stretch/>
        </p:blipFill>
        <p:spPr>
          <a:xfrm>
            <a:off x="1" y="10"/>
            <a:ext cx="9669642" cy="6857990"/>
          </a:xfrm>
          <a:prstGeom prst="rect">
            <a:avLst/>
          </a:prstGeom>
        </p:spPr>
      </p:pic>
      <p:sp>
        <p:nvSpPr>
          <p:cNvPr id="21" name="Rectangle 20">
            <a:extLst>
              <a:ext uri="{FF2B5EF4-FFF2-40B4-BE49-F238E27FC236}">
                <a16:creationId xmlns:a16="http://schemas.microsoft.com/office/drawing/2014/main" id="{D1EA859B-E555-4109-94F3-6700E046E0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5125019" y="0"/>
            <a:ext cx="7066978" cy="6858000"/>
          </a:xfrm>
          <a:prstGeom prst="rect">
            <a:avLst/>
          </a:prstGeom>
          <a:gradFill>
            <a:gsLst>
              <a:gs pos="48000">
                <a:schemeClr val="bg1"/>
              </a:gs>
              <a:gs pos="35000">
                <a:schemeClr val="bg1">
                  <a:alpha val="77000"/>
                </a:schemeClr>
              </a:gs>
              <a:gs pos="19000">
                <a:schemeClr val="bg1">
                  <a:alpha val="38000"/>
                </a:schemeClr>
              </a:gs>
              <a:gs pos="0">
                <a:schemeClr val="bg1">
                  <a:alpha val="0"/>
                </a:schemeClr>
              </a:gs>
              <a:gs pos="100000">
                <a:schemeClr val="bg1"/>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Titel 12">
            <a:extLst>
              <a:ext uri="{FF2B5EF4-FFF2-40B4-BE49-F238E27FC236}">
                <a16:creationId xmlns:a16="http://schemas.microsoft.com/office/drawing/2014/main" id="{C111ACE9-1E96-4515-AAEC-D44DB2DBB9FF}"/>
              </a:ext>
            </a:extLst>
          </p:cNvPr>
          <p:cNvSpPr>
            <a:spLocks noGrp="1"/>
          </p:cNvSpPr>
          <p:nvPr>
            <p:ph type="ctrTitle"/>
          </p:nvPr>
        </p:nvSpPr>
        <p:spPr>
          <a:xfrm>
            <a:off x="7531610" y="365125"/>
            <a:ext cx="3822189" cy="1899912"/>
          </a:xfrm>
        </p:spPr>
        <p:txBody>
          <a:bodyPr vert="horz" lIns="91440" tIns="45720" rIns="91440" bIns="45720" rtlCol="0" anchor="ctr">
            <a:normAutofit fontScale="90000"/>
          </a:bodyPr>
          <a:lstStyle/>
          <a:p>
            <a:r>
              <a:rPr lang="nl-NL" sz="3700" b="1" dirty="0"/>
              <a:t>De blauwe bio-economie: potentieel van zeewier</a:t>
            </a:r>
            <a:endParaRPr lang="en-US" sz="3700" b="1" dirty="0"/>
          </a:p>
        </p:txBody>
      </p:sp>
      <p:sp>
        <p:nvSpPr>
          <p:cNvPr id="14" name="Untertitel 13">
            <a:extLst>
              <a:ext uri="{FF2B5EF4-FFF2-40B4-BE49-F238E27FC236}">
                <a16:creationId xmlns:a16="http://schemas.microsoft.com/office/drawing/2014/main" id="{96611AFA-3116-4B27-A2AA-AEC14A299DE4}"/>
              </a:ext>
            </a:extLst>
          </p:cNvPr>
          <p:cNvSpPr>
            <a:spLocks noGrp="1"/>
          </p:cNvSpPr>
          <p:nvPr>
            <p:ph type="subTitle" idx="1"/>
          </p:nvPr>
        </p:nvSpPr>
        <p:spPr>
          <a:xfrm>
            <a:off x="7531610" y="2434201"/>
            <a:ext cx="3822189" cy="3742762"/>
          </a:xfrm>
        </p:spPr>
        <p:txBody>
          <a:bodyPr vert="horz" lIns="91440" tIns="45720" rIns="91440" bIns="45720" rtlCol="0">
            <a:normAutofit/>
          </a:bodyPr>
          <a:lstStyle/>
          <a:p>
            <a:pPr marL="434340" indent="-228600">
              <a:spcBef>
                <a:spcPts val="95"/>
              </a:spcBef>
              <a:buFont typeface="Arial" panose="020B0604020202020204" pitchFamily="34" charset="0"/>
              <a:buChar char="•"/>
            </a:pPr>
            <a:r>
              <a:rPr lang="nl-NL" sz="1900" dirty="0">
                <a:solidFill>
                  <a:schemeClr val="tx1"/>
                </a:solidFill>
              </a:rPr>
              <a:t>Zeewier bevatten meer eiwitten dan biefstuk en meer ijzer dan spinazie. 
Ze groeien in zoutwater, verdubbelen elke dag in omvang en nemen CO</a:t>
            </a:r>
            <a:r>
              <a:rPr lang="nl-NL" sz="1900" baseline="-25000" dirty="0">
                <a:solidFill>
                  <a:schemeClr val="tx1"/>
                </a:solidFill>
              </a:rPr>
              <a:t>2</a:t>
            </a:r>
            <a:r>
              <a:rPr lang="nl-NL" sz="1900" dirty="0">
                <a:solidFill>
                  <a:schemeClr val="tx1"/>
                </a:solidFill>
              </a:rPr>
              <a:t> op.
In Azië wordt het veel gegeten. Ben jij er ook klaar voor?</a:t>
            </a:r>
            <a:endParaRPr lang="en-US" sz="1900" dirty="0">
              <a:solidFill>
                <a:schemeClr val="tx1"/>
              </a:solidFill>
            </a:endParaRPr>
          </a:p>
        </p:txBody>
      </p:sp>
      <p:sp>
        <p:nvSpPr>
          <p:cNvPr id="11" name="Fußzeilenplatzhalter 10">
            <a:extLst>
              <a:ext uri="{FF2B5EF4-FFF2-40B4-BE49-F238E27FC236}">
                <a16:creationId xmlns:a16="http://schemas.microsoft.com/office/drawing/2014/main" id="{1396201A-F87A-4C91-9FD0-CB47F1BE5F5E}"/>
              </a:ext>
            </a:extLst>
          </p:cNvPr>
          <p:cNvSpPr>
            <a:spLocks noGrp="1"/>
          </p:cNvSpPr>
          <p:nvPr>
            <p:ph type="ftr" sz="quarter" idx="3"/>
          </p:nvPr>
        </p:nvSpPr>
        <p:spPr>
          <a:xfrm>
            <a:off x="4038600" y="6356350"/>
            <a:ext cx="4114800" cy="365125"/>
          </a:xfrm>
        </p:spPr>
        <p:txBody>
          <a:bodyPr vert="horz" lIns="91440" tIns="45720" rIns="91440" bIns="45720" rtlCol="0" anchor="ctr">
            <a:normAutofit/>
          </a:bodyPr>
          <a:lstStyle/>
          <a:p>
            <a:pPr algn="ctr">
              <a:spcAft>
                <a:spcPts val="600"/>
              </a:spcAft>
              <a:defRPr/>
            </a:pPr>
            <a:r>
              <a:rPr lang="en-US" sz="1200" kern="1200" dirty="0" err="1">
                <a:solidFill>
                  <a:srgbClr val="FFFFFF"/>
                </a:solidFill>
                <a:latin typeface="Calibri" panose="020F0502020204030204"/>
                <a:ea typeface="+mn-ea"/>
                <a:cs typeface="+mn-cs"/>
              </a:rPr>
              <a:t>BioBeo</a:t>
            </a:r>
            <a:endParaRPr lang="en-US" sz="1200" kern="1200" dirty="0">
              <a:solidFill>
                <a:srgbClr val="FFFFFF"/>
              </a:solidFill>
              <a:latin typeface="Calibri" panose="020F0502020204030204"/>
              <a:ea typeface="+mn-ea"/>
              <a:cs typeface="+mn-cs"/>
            </a:endParaRPr>
          </a:p>
        </p:txBody>
      </p:sp>
      <p:sp>
        <p:nvSpPr>
          <p:cNvPr id="2" name="Foliennummernplatzhalter 1">
            <a:extLst>
              <a:ext uri="{FF2B5EF4-FFF2-40B4-BE49-F238E27FC236}">
                <a16:creationId xmlns:a16="http://schemas.microsoft.com/office/drawing/2014/main" id="{5154381D-6D90-3F55-E627-C2DAB68C4D7D}"/>
              </a:ext>
            </a:extLst>
          </p:cNvPr>
          <p:cNvSpPr>
            <a:spLocks noGrp="1"/>
          </p:cNvSpPr>
          <p:nvPr>
            <p:ph type="sldNum" sz="quarter" idx="4"/>
          </p:nvPr>
        </p:nvSpPr>
        <p:spPr>
          <a:xfrm>
            <a:off x="8610600" y="6356350"/>
            <a:ext cx="2743200" cy="365125"/>
          </a:xfrm>
        </p:spPr>
        <p:txBody>
          <a:bodyPr vert="horz" lIns="91440" tIns="45720" rIns="91440" bIns="45720" rtlCol="0" anchor="ctr">
            <a:normAutofit/>
          </a:bodyPr>
          <a:lstStyle/>
          <a:p>
            <a:pPr>
              <a:spcAft>
                <a:spcPts val="600"/>
              </a:spcAft>
              <a:defRPr/>
            </a:pPr>
            <a:fld id="{7D8F40E6-5147-4048-8648-74966E0AD208}" type="slidenum">
              <a:rPr lang="en-US" sz="1200" smtClean="0">
                <a:solidFill>
                  <a:prstClr val="black">
                    <a:tint val="75000"/>
                  </a:prstClr>
                </a:solidFill>
                <a:latin typeface="Calibri" panose="020F0502020204030204"/>
              </a:rPr>
              <a:pPr>
                <a:spcAft>
                  <a:spcPts val="600"/>
                </a:spcAft>
                <a:defRPr/>
              </a:pPr>
              <a:t>9</a:t>
            </a:fld>
            <a:endParaRPr lang="en-US" sz="1200" dirty="0">
              <a:solidFill>
                <a:prstClr val="black">
                  <a:tint val="75000"/>
                </a:prstClr>
              </a:solidFill>
              <a:latin typeface="Calibri" panose="020F0502020204030204"/>
            </a:endParaRPr>
          </a:p>
        </p:txBody>
      </p:sp>
    </p:spTree>
    <p:extLst>
      <p:ext uri="{BB962C8B-B14F-4D97-AF65-F5344CB8AC3E}">
        <p14:creationId xmlns:p14="http://schemas.microsoft.com/office/powerpoint/2010/main" val="2519537131"/>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DefaultSectionNames xmlns="a88ec169-906e-4370-9640-4e5c35bb318a" xsi:nil="true"/>
    <LMS_Mappings xmlns="a88ec169-906e-4370-9640-4e5c35bb318a" xsi:nil="true"/>
    <Invited_Teachers xmlns="a88ec169-906e-4370-9640-4e5c35bb318a" xsi:nil="true"/>
    <NotebookType xmlns="a88ec169-906e-4370-9640-4e5c35bb318a" xsi:nil="true"/>
    <Teachers xmlns="a88ec169-906e-4370-9640-4e5c35bb318a">
      <UserInfo>
        <DisplayName/>
        <AccountId xsi:nil="true"/>
        <AccountType/>
      </UserInfo>
    </Teachers>
    <Student_Groups xmlns="a88ec169-906e-4370-9640-4e5c35bb318a">
      <UserInfo>
        <DisplayName/>
        <AccountId xsi:nil="true"/>
        <AccountType/>
      </UserInfo>
    </Student_Groups>
    <Teams_Channel_Section_Location xmlns="a88ec169-906e-4370-9640-4e5c35bb318a" xsi:nil="true"/>
    <TeamsChannelId xmlns="a88ec169-906e-4370-9640-4e5c35bb318a" xsi:nil="true"/>
    <Invited_Students xmlns="a88ec169-906e-4370-9640-4e5c35bb318a" xsi:nil="true"/>
    <Students xmlns="a88ec169-906e-4370-9640-4e5c35bb318a">
      <UserInfo>
        <DisplayName/>
        <AccountId xsi:nil="true"/>
        <AccountType/>
      </UserInfo>
    </Students>
    <Math_Settings xmlns="a88ec169-906e-4370-9640-4e5c35bb318a" xsi:nil="true"/>
    <_activity xmlns="a88ec169-906e-4370-9640-4e5c35bb318a" xsi:nil="true"/>
    <AppVersion xmlns="a88ec169-906e-4370-9640-4e5c35bb318a" xsi:nil="true"/>
    <IsNotebookLocked xmlns="a88ec169-906e-4370-9640-4e5c35bb318a" xsi:nil="true"/>
    <FolderType xmlns="a88ec169-906e-4370-9640-4e5c35bb318a" xsi:nil="true"/>
    <Distribution_Groups xmlns="a88ec169-906e-4370-9640-4e5c35bb318a" xsi:nil="true"/>
    <Templates xmlns="a88ec169-906e-4370-9640-4e5c35bb318a" xsi:nil="true"/>
    <Self_Registration_Enabled xmlns="a88ec169-906e-4370-9640-4e5c35bb318a" xsi:nil="true"/>
    <Has_Teacher_Only_SectionGroup xmlns="a88ec169-906e-4370-9640-4e5c35bb318a" xsi:nil="true"/>
    <CultureName xmlns="a88ec169-906e-4370-9640-4e5c35bb318a" xsi:nil="true"/>
    <Is_Collaboration_Space_Locked xmlns="a88ec169-906e-4370-9640-4e5c35bb318a" xsi:nil="true"/>
    <Owner xmlns="a88ec169-906e-4370-9640-4e5c35bb318a">
      <UserInfo>
        <DisplayName/>
        <AccountId xsi:nil="true"/>
        <AccountType/>
      </UserInfo>
    </Owner>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7787E0A82270E447ABB149B18B708FB7" ma:contentTypeVersion="36" ma:contentTypeDescription="Een nieuw document maken." ma:contentTypeScope="" ma:versionID="4762e01c9c574f5cf5f549628ef7bb2c">
  <xsd:schema xmlns:xsd="http://www.w3.org/2001/XMLSchema" xmlns:xs="http://www.w3.org/2001/XMLSchema" xmlns:p="http://schemas.microsoft.com/office/2006/metadata/properties" xmlns:ns3="38e4c7b3-876e-4986-a76a-b175cc053150" xmlns:ns4="a88ec169-906e-4370-9640-4e5c35bb318a" targetNamespace="http://schemas.microsoft.com/office/2006/metadata/properties" ma:root="true" ma:fieldsID="4d32e838c27ecb4e6a0d5aa72891b152" ns3:_="" ns4:_="">
    <xsd:import namespace="38e4c7b3-876e-4986-a76a-b175cc053150"/>
    <xsd:import namespace="a88ec169-906e-4370-9640-4e5c35bb318a"/>
    <xsd:element name="properties">
      <xsd:complexType>
        <xsd:sequence>
          <xsd:element name="documentManagement">
            <xsd:complexType>
              <xsd:all>
                <xsd:element ref="ns3:SharedWithUsers" minOccurs="0"/>
                <xsd:element ref="ns3:SharedWithDetails" minOccurs="0"/>
                <xsd:element ref="ns3:SharingHintHash" minOccurs="0"/>
                <xsd:element ref="ns4:MediaServiceMetadata" minOccurs="0"/>
                <xsd:element ref="ns4:MediaServiceFastMetadata" minOccurs="0"/>
                <xsd:element ref="ns4:MediaServiceAutoTags" minOccurs="0"/>
                <xsd:element ref="ns4:MediaServiceOCR" minOccurs="0"/>
                <xsd:element ref="ns4:MediaServiceDateTaken" minOccurs="0"/>
                <xsd:element ref="ns4:MediaServiceLocation" minOccurs="0"/>
                <xsd:element ref="ns4:NotebookType" minOccurs="0"/>
                <xsd:element ref="ns4:FolderType" minOccurs="0"/>
                <xsd:element ref="ns4:CultureName" minOccurs="0"/>
                <xsd:element ref="ns4:AppVersion" minOccurs="0"/>
                <xsd:element ref="ns4:TeamsChannelId" minOccurs="0"/>
                <xsd:element ref="ns4:Owner" minOccurs="0"/>
                <xsd:element ref="ns4:Math_Settings" minOccurs="0"/>
                <xsd:element ref="ns4:DefaultSectionNames" minOccurs="0"/>
                <xsd:element ref="ns4:Templates" minOccurs="0"/>
                <xsd:element ref="ns4:Teachers" minOccurs="0"/>
                <xsd:element ref="ns4:Students" minOccurs="0"/>
                <xsd:element ref="ns4:Student_Groups" minOccurs="0"/>
                <xsd:element ref="ns4:Distribution_Groups" minOccurs="0"/>
                <xsd:element ref="ns4:LMS_Mappings" minOccurs="0"/>
                <xsd:element ref="ns4:Invited_Teachers" minOccurs="0"/>
                <xsd:element ref="ns4:Invited_Students" minOccurs="0"/>
                <xsd:element ref="ns4:Self_Registration_Enabled" minOccurs="0"/>
                <xsd:element ref="ns4:Has_Teacher_Only_SectionGroup" minOccurs="0"/>
                <xsd:element ref="ns4:Is_Collaboration_Space_Locked" minOccurs="0"/>
                <xsd:element ref="ns4:IsNotebookLocked" minOccurs="0"/>
                <xsd:element ref="ns4:MediaServiceGenerationTime" minOccurs="0"/>
                <xsd:element ref="ns4:MediaServiceEventHashCode" minOccurs="0"/>
                <xsd:element ref="ns4:Teams_Channel_Section_Location" minOccurs="0"/>
                <xsd:element ref="ns4:MediaServiceAutoKeyPoints" minOccurs="0"/>
                <xsd:element ref="ns4:MediaServiceKeyPoints" minOccurs="0"/>
                <xsd:element ref="ns4:MediaLengthInSeconds" minOccurs="0"/>
                <xsd:element ref="ns4:_activity"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38e4c7b3-876e-4986-a76a-b175cc053150" elementFormDefault="qualified">
    <xsd:import namespace="http://schemas.microsoft.com/office/2006/documentManagement/types"/>
    <xsd:import namespace="http://schemas.microsoft.com/office/infopath/2007/PartnerControls"/>
    <xsd:element name="SharedWithUsers" ma:index="8" nillable="true" ma:displayName="Gedeeld met"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Gedeeld met details" ma:description="" ma:internalName="SharedWithDetails" ma:readOnly="true">
      <xsd:simpleType>
        <xsd:restriction base="dms:Note">
          <xsd:maxLength value="255"/>
        </xsd:restriction>
      </xsd:simpleType>
    </xsd:element>
    <xsd:element name="SharingHintHash" ma:index="10" nillable="true" ma:displayName="Hint-hash delen" ma:description="" ma:hidden="true" ma:internalName="SharingHintHash"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a88ec169-906e-4370-9640-4e5c35bb318a" elementFormDefault="qualified">
    <xsd:import namespace="http://schemas.microsoft.com/office/2006/documentManagement/types"/>
    <xsd:import namespace="http://schemas.microsoft.com/office/infopath/2007/PartnerControls"/>
    <xsd:element name="MediaServiceMetadata" ma:index="11" nillable="true" ma:displayName="MediaServiceMetadata" ma:description="" ma:hidden="true" ma:internalName="MediaServiceMetadata" ma:readOnly="true">
      <xsd:simpleType>
        <xsd:restriction base="dms:Note"/>
      </xsd:simpleType>
    </xsd:element>
    <xsd:element name="MediaServiceFastMetadata" ma:index="12" nillable="true" ma:displayName="MediaServiceFastMetadata" ma:description="" ma:hidden="true" ma:internalName="MediaServiceFastMetadata" ma:readOnly="true">
      <xsd:simpleType>
        <xsd:restriction base="dms:Note"/>
      </xsd:simpleType>
    </xsd:element>
    <xsd:element name="MediaServiceAutoTags" ma:index="13" nillable="true" ma:displayName="MediaServiceAutoTags" ma:internalName="MediaServiceAutoTags" ma:readOnly="true">
      <xsd:simpleType>
        <xsd:restriction base="dms:Text"/>
      </xsd:simpleType>
    </xsd:element>
    <xsd:element name="MediaServiceOCR" ma:index="14" nillable="true" ma:displayName="MediaServiceOCR" ma:internalName="MediaServiceOCR" ma:readOnly="true">
      <xsd:simpleType>
        <xsd:restriction base="dms:Note">
          <xsd:maxLength value="255"/>
        </xsd:restriction>
      </xsd:simpleType>
    </xsd:element>
    <xsd:element name="MediaServiceDateTaken" ma:index="15" nillable="true" ma:displayName="MediaServiceDateTaken" ma:hidden="true" ma:internalName="MediaServiceDateTaken" ma:readOnly="true">
      <xsd:simpleType>
        <xsd:restriction base="dms:Text"/>
      </xsd:simpleType>
    </xsd:element>
    <xsd:element name="MediaServiceLocation" ma:index="16" nillable="true" ma:displayName="Location" ma:internalName="MediaServiceLocation" ma:readOnly="true">
      <xsd:simpleType>
        <xsd:restriction base="dms:Text"/>
      </xsd:simpleType>
    </xsd:element>
    <xsd:element name="NotebookType" ma:index="17" nillable="true" ma:displayName="Notebook Type" ma:internalName="NotebookType">
      <xsd:simpleType>
        <xsd:restriction base="dms:Text"/>
      </xsd:simpleType>
    </xsd:element>
    <xsd:element name="FolderType" ma:index="18" nillable="true" ma:displayName="Folder Type" ma:internalName="FolderType">
      <xsd:simpleType>
        <xsd:restriction base="dms:Text"/>
      </xsd:simpleType>
    </xsd:element>
    <xsd:element name="CultureName" ma:index="19" nillable="true" ma:displayName="Culture Name" ma:internalName="CultureName">
      <xsd:simpleType>
        <xsd:restriction base="dms:Text"/>
      </xsd:simpleType>
    </xsd:element>
    <xsd:element name="AppVersion" ma:index="20" nillable="true" ma:displayName="App Version" ma:internalName="AppVersion">
      <xsd:simpleType>
        <xsd:restriction base="dms:Text"/>
      </xsd:simpleType>
    </xsd:element>
    <xsd:element name="TeamsChannelId" ma:index="21" nillable="true" ma:displayName="Teams Channel Id" ma:internalName="TeamsChannelId">
      <xsd:simpleType>
        <xsd:restriction base="dms:Text"/>
      </xsd:simpleType>
    </xsd:element>
    <xsd:element name="Owner" ma:index="22" nillable="true" ma:displayName="Owner" ma:internalName="Owner">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Math_Settings" ma:index="23" nillable="true" ma:displayName="Math Settings" ma:internalName="Math_Settings">
      <xsd:simpleType>
        <xsd:restriction base="dms:Text"/>
      </xsd:simpleType>
    </xsd:element>
    <xsd:element name="DefaultSectionNames" ma:index="24" nillable="true" ma:displayName="Default Section Names" ma:internalName="DefaultSectionNames">
      <xsd:simpleType>
        <xsd:restriction base="dms:Note">
          <xsd:maxLength value="255"/>
        </xsd:restriction>
      </xsd:simpleType>
    </xsd:element>
    <xsd:element name="Templates" ma:index="25" nillable="true" ma:displayName="Templates" ma:internalName="Templates">
      <xsd:simpleType>
        <xsd:restriction base="dms:Note">
          <xsd:maxLength value="255"/>
        </xsd:restriction>
      </xsd:simpleType>
    </xsd:element>
    <xsd:element name="Teachers" ma:index="26" nillable="true" ma:displayName="Teachers" ma:internalName="Teachers">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tudents" ma:index="27" nillable="true" ma:displayName="Students" ma:internalName="Students">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tudent_Groups" ma:index="28" nillable="true" ma:displayName="Student Groups" ma:internalName="Student_Groups">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Distribution_Groups" ma:index="29" nillable="true" ma:displayName="Distribution Groups" ma:internalName="Distribution_Groups">
      <xsd:simpleType>
        <xsd:restriction base="dms:Note">
          <xsd:maxLength value="255"/>
        </xsd:restriction>
      </xsd:simpleType>
    </xsd:element>
    <xsd:element name="LMS_Mappings" ma:index="30" nillable="true" ma:displayName="LMS Mappings" ma:internalName="LMS_Mappings">
      <xsd:simpleType>
        <xsd:restriction base="dms:Note">
          <xsd:maxLength value="255"/>
        </xsd:restriction>
      </xsd:simpleType>
    </xsd:element>
    <xsd:element name="Invited_Teachers" ma:index="31" nillable="true" ma:displayName="Invited Teachers" ma:internalName="Invited_Teachers">
      <xsd:simpleType>
        <xsd:restriction base="dms:Note">
          <xsd:maxLength value="255"/>
        </xsd:restriction>
      </xsd:simpleType>
    </xsd:element>
    <xsd:element name="Invited_Students" ma:index="32" nillable="true" ma:displayName="Invited Students" ma:internalName="Invited_Students">
      <xsd:simpleType>
        <xsd:restriction base="dms:Note">
          <xsd:maxLength value="255"/>
        </xsd:restriction>
      </xsd:simpleType>
    </xsd:element>
    <xsd:element name="Self_Registration_Enabled" ma:index="33" nillable="true" ma:displayName="Self Registration Enabled" ma:internalName="Self_Registration_Enabled">
      <xsd:simpleType>
        <xsd:restriction base="dms:Boolean"/>
      </xsd:simpleType>
    </xsd:element>
    <xsd:element name="Has_Teacher_Only_SectionGroup" ma:index="34" nillable="true" ma:displayName="Has Teacher Only SectionGroup" ma:internalName="Has_Teacher_Only_SectionGroup">
      <xsd:simpleType>
        <xsd:restriction base="dms:Boolean"/>
      </xsd:simpleType>
    </xsd:element>
    <xsd:element name="Is_Collaboration_Space_Locked" ma:index="35" nillable="true" ma:displayName="Is Collaboration Space Locked" ma:internalName="Is_Collaboration_Space_Locked">
      <xsd:simpleType>
        <xsd:restriction base="dms:Boolean"/>
      </xsd:simpleType>
    </xsd:element>
    <xsd:element name="IsNotebookLocked" ma:index="36" nillable="true" ma:displayName="Is Notebook Locked" ma:internalName="IsNotebookLocked">
      <xsd:simpleType>
        <xsd:restriction base="dms:Boolean"/>
      </xsd:simpleType>
    </xsd:element>
    <xsd:element name="MediaServiceGenerationTime" ma:index="37" nillable="true" ma:displayName="MediaServiceGenerationTime" ma:hidden="true" ma:internalName="MediaServiceGenerationTime" ma:readOnly="true">
      <xsd:simpleType>
        <xsd:restriction base="dms:Text"/>
      </xsd:simpleType>
    </xsd:element>
    <xsd:element name="MediaServiceEventHashCode" ma:index="38" nillable="true" ma:displayName="MediaServiceEventHashCode" ma:hidden="true" ma:internalName="MediaServiceEventHashCode" ma:readOnly="true">
      <xsd:simpleType>
        <xsd:restriction base="dms:Text"/>
      </xsd:simpleType>
    </xsd:element>
    <xsd:element name="Teams_Channel_Section_Location" ma:index="39" nillable="true" ma:displayName="Teams Channel Section Location" ma:internalName="Teams_Channel_Section_Location">
      <xsd:simpleType>
        <xsd:restriction base="dms:Text"/>
      </xsd:simpleType>
    </xsd:element>
    <xsd:element name="MediaServiceAutoKeyPoints" ma:index="40" nillable="true" ma:displayName="MediaServiceAutoKeyPoints" ma:hidden="true" ma:internalName="MediaServiceAutoKeyPoints" ma:readOnly="true">
      <xsd:simpleType>
        <xsd:restriction base="dms:Note"/>
      </xsd:simpleType>
    </xsd:element>
    <xsd:element name="MediaServiceKeyPoints" ma:index="41" nillable="true" ma:displayName="KeyPoints" ma:internalName="MediaServiceKeyPoints" ma:readOnly="true">
      <xsd:simpleType>
        <xsd:restriction base="dms:Note">
          <xsd:maxLength value="255"/>
        </xsd:restriction>
      </xsd:simpleType>
    </xsd:element>
    <xsd:element name="MediaLengthInSeconds" ma:index="42" nillable="true" ma:displayName="MediaLengthInSeconds" ma:hidden="true" ma:internalName="MediaLengthInSeconds" ma:readOnly="true">
      <xsd:simpleType>
        <xsd:restriction base="dms:Unknown"/>
      </xsd:simpleType>
    </xsd:element>
    <xsd:element name="_activity" ma:index="43" nillable="true" ma:displayName="_activity" ma:hidden="true" ma:internalName="_activity">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houdstype"/>
        <xsd:element ref="dc:title" minOccurs="0" maxOccurs="1" ma:index="4" ma:displayName="Tite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C98D0EF1-E2D5-4112-915D-555845056FBC}">
  <ds:schemaRefs>
    <ds:schemaRef ds:uri="http://purl.org/dc/dcmitype/"/>
    <ds:schemaRef ds:uri="http://www.w3.org/XML/1998/namespace"/>
    <ds:schemaRef ds:uri="http://schemas.microsoft.com/office/2006/documentManagement/types"/>
    <ds:schemaRef ds:uri="http://schemas.microsoft.com/office/2006/metadata/properties"/>
    <ds:schemaRef ds:uri="http://purl.org/dc/terms/"/>
    <ds:schemaRef ds:uri="http://purl.org/dc/elements/1.1/"/>
    <ds:schemaRef ds:uri="http://schemas.microsoft.com/office/infopath/2007/PartnerControls"/>
    <ds:schemaRef ds:uri="http://schemas.openxmlformats.org/package/2006/metadata/core-properties"/>
    <ds:schemaRef ds:uri="a88ec169-906e-4370-9640-4e5c35bb318a"/>
    <ds:schemaRef ds:uri="38e4c7b3-876e-4986-a76a-b175cc053150"/>
  </ds:schemaRefs>
</ds:datastoreItem>
</file>

<file path=customXml/itemProps2.xml><?xml version="1.0" encoding="utf-8"?>
<ds:datastoreItem xmlns:ds="http://schemas.openxmlformats.org/officeDocument/2006/customXml" ds:itemID="{AB84DAE0-912A-4CCF-A9AD-ABC346D1382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38e4c7b3-876e-4986-a76a-b175cc053150"/>
    <ds:schemaRef ds:uri="a88ec169-906e-4370-9640-4e5c35bb318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F7FB17D0-351F-497A-8E47-B48658F260B7}">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232</TotalTime>
  <Words>889</Words>
  <Application>Microsoft Office PowerPoint</Application>
  <PresentationFormat>Breedbeeld</PresentationFormat>
  <Paragraphs>109</Paragraphs>
  <Slides>22</Slides>
  <Notes>0</Notes>
  <HiddenSlides>0</HiddenSlides>
  <MMClips>1</MMClips>
  <ScaleCrop>false</ScaleCrop>
  <HeadingPairs>
    <vt:vector size="6" baseType="variant">
      <vt:variant>
        <vt:lpstr>Gebruikte lettertypen</vt:lpstr>
      </vt:variant>
      <vt:variant>
        <vt:i4>5</vt:i4>
      </vt:variant>
      <vt:variant>
        <vt:lpstr>Thema</vt:lpstr>
      </vt:variant>
      <vt:variant>
        <vt:i4>1</vt:i4>
      </vt:variant>
      <vt:variant>
        <vt:lpstr>Diatitels</vt:lpstr>
      </vt:variant>
      <vt:variant>
        <vt:i4>22</vt:i4>
      </vt:variant>
    </vt:vector>
  </HeadingPairs>
  <TitlesOfParts>
    <vt:vector size="28" baseType="lpstr">
      <vt:lpstr>Arial</vt:lpstr>
      <vt:lpstr>Calibri</vt:lpstr>
      <vt:lpstr>Calibri bold</vt:lpstr>
      <vt:lpstr>Calibri Light</vt:lpstr>
      <vt:lpstr>Wingdings</vt:lpstr>
      <vt:lpstr>Office Theme</vt:lpstr>
      <vt:lpstr>Bio-economie: Leven onder water</vt:lpstr>
      <vt:lpstr>Leven onder water: de blauwe bio-economie</vt:lpstr>
      <vt:lpstr>Leven onder water: de blauwe bio-economie</vt:lpstr>
      <vt:lpstr>Voorbeelden van grondstoffen in de visserij</vt:lpstr>
      <vt:lpstr>Voorbeelden van grondstoffen in de visserij</vt:lpstr>
      <vt:lpstr>OPDRACHT 2: Hoekenwerk (werkbundel): </vt:lpstr>
      <vt:lpstr>Hoek 1: Eten we binnenkort zeewier uit de Noordzee.</vt:lpstr>
      <vt:lpstr>De blauwe bio-economie: potentieel van zeewier</vt:lpstr>
      <vt:lpstr>De blauwe bio-economie: potentieel van zeewier</vt:lpstr>
      <vt:lpstr>De blauwe bio-economie: zeewier als voedsel</vt:lpstr>
      <vt:lpstr>Hoek 2: De blauwe bio-economie: kleding</vt:lpstr>
      <vt:lpstr>Hoek 3: Ohoo</vt:lpstr>
      <vt:lpstr>Hoek 4: Marinatex </vt:lpstr>
      <vt:lpstr>Extra voorbeelden  van de  blauwe bio-economie</vt:lpstr>
      <vt:lpstr>De blauwe bio-economie: cosmetica</vt:lpstr>
      <vt:lpstr>De blauwe bio-economie: voedsel</vt:lpstr>
      <vt:lpstr>De blauwe bio-economie: accessoires</vt:lpstr>
      <vt:lpstr>OPDRACHT 3: </vt:lpstr>
      <vt:lpstr>Afronding</vt:lpstr>
      <vt:lpstr>EXTRA</vt:lpstr>
      <vt:lpstr>Doe het zelf: zeewier pesto maken</vt:lpstr>
      <vt:lpstr>Doe het zelf: zeewier pesto maken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Bart Hempen</dc:creator>
  <cp:lastModifiedBy>Bart Hempen</cp:lastModifiedBy>
  <cp:revision>16</cp:revision>
  <dcterms:created xsi:type="dcterms:W3CDTF">2023-06-02T08:06:54Z</dcterms:created>
  <dcterms:modified xsi:type="dcterms:W3CDTF">2024-10-16T09:23:30Z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0x0101007787E0A82270E447ABB149B18B708FB7</vt:lpwstr>
  </property>
</Properties>
</file>