
<file path=[Content_Types].xml><?xml version="1.0" encoding="utf-8"?>
<Types xmlns="http://schemas.openxmlformats.org/package/2006/content-types"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335" r:id="rId5"/>
    <p:sldId id="385" r:id="rId6"/>
    <p:sldId id="309" r:id="rId7"/>
    <p:sldId id="372" r:id="rId8"/>
    <p:sldId id="373" r:id="rId9"/>
    <p:sldId id="386" r:id="rId10"/>
    <p:sldId id="387" r:id="rId11"/>
    <p:sldId id="380" r:id="rId12"/>
    <p:sldId id="383" r:id="rId13"/>
    <p:sldId id="381" r:id="rId14"/>
    <p:sldId id="391" r:id="rId15"/>
    <p:sldId id="392" r:id="rId16"/>
    <p:sldId id="377" r:id="rId17"/>
    <p:sldId id="394" r:id="rId18"/>
    <p:sldId id="375" r:id="rId19"/>
    <p:sldId id="376" r:id="rId20"/>
    <p:sldId id="397" r:id="rId21"/>
    <p:sldId id="398" r:id="rId22"/>
    <p:sldId id="399" r:id="rId23"/>
    <p:sldId id="400" r:id="rId24"/>
    <p:sldId id="382" r:id="rId25"/>
    <p:sldId id="384" r:id="rId26"/>
  </p:sldIdLst>
  <p:sldSz cx="12192000" cy="6858000"/>
  <p:notesSz cx="6858000" cy="9144000"/>
  <p:defaultTextStyle>
    <a:defPPr>
      <a:defRPr lang="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B77E79-D983-4DB1-AAE9-818E1BBA2BEC}" v="5" dt="2024-12-12T12:00:20.9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 Hempen" userId="e1e3b119-3a59-4389-bd45-5fc5103d909c" providerId="ADAL" clId="{B4EBBE94-37AA-4080-BBB3-D67EA5276849}"/>
    <pc:docChg chg="undo custSel modSld">
      <pc:chgData name="Bart Hempen" userId="e1e3b119-3a59-4389-bd45-5fc5103d909c" providerId="ADAL" clId="{B4EBBE94-37AA-4080-BBB3-D67EA5276849}" dt="2024-10-16T13:07:29.790" v="21" actId="6549"/>
      <pc:docMkLst>
        <pc:docMk/>
      </pc:docMkLst>
      <pc:sldChg chg="modSp mod">
        <pc:chgData name="Bart Hempen" userId="e1e3b119-3a59-4389-bd45-5fc5103d909c" providerId="ADAL" clId="{B4EBBE94-37AA-4080-BBB3-D67EA5276849}" dt="2024-10-16T13:04:22.344" v="0" actId="1076"/>
        <pc:sldMkLst>
          <pc:docMk/>
          <pc:sldMk cId="1448374786" sldId="373"/>
        </pc:sldMkLst>
        <pc:spChg chg="mod">
          <ac:chgData name="Bart Hempen" userId="e1e3b119-3a59-4389-bd45-5fc5103d909c" providerId="ADAL" clId="{B4EBBE94-37AA-4080-BBB3-D67EA5276849}" dt="2024-10-16T13:04:22.344" v="0" actId="1076"/>
          <ac:spMkLst>
            <pc:docMk/>
            <pc:sldMk cId="1448374786" sldId="373"/>
            <ac:spMk id="4" creationId="{6D578813-D5B1-032B-5B4A-7E84E4A1B9F5}"/>
          </ac:spMkLst>
        </pc:spChg>
      </pc:sldChg>
      <pc:sldChg chg="modSp mod">
        <pc:chgData name="Bart Hempen" userId="e1e3b119-3a59-4389-bd45-5fc5103d909c" providerId="ADAL" clId="{B4EBBE94-37AA-4080-BBB3-D67EA5276849}" dt="2024-10-16T13:05:16.923" v="14" actId="1076"/>
        <pc:sldMkLst>
          <pc:docMk/>
          <pc:sldMk cId="2471586113" sldId="380"/>
        </pc:sldMkLst>
        <pc:spChg chg="mod">
          <ac:chgData name="Bart Hempen" userId="e1e3b119-3a59-4389-bd45-5fc5103d909c" providerId="ADAL" clId="{B4EBBE94-37AA-4080-BBB3-D67EA5276849}" dt="2024-10-16T13:05:12.772" v="13" actId="1076"/>
          <ac:spMkLst>
            <pc:docMk/>
            <pc:sldMk cId="2471586113" sldId="380"/>
            <ac:spMk id="13" creationId="{C111ACE9-1E96-4515-AAEC-D44DB2DBB9FF}"/>
          </ac:spMkLst>
        </pc:spChg>
        <pc:spChg chg="mod">
          <ac:chgData name="Bart Hempen" userId="e1e3b119-3a59-4389-bd45-5fc5103d909c" providerId="ADAL" clId="{B4EBBE94-37AA-4080-BBB3-D67EA5276849}" dt="2024-10-16T13:05:16.923" v="14" actId="1076"/>
          <ac:spMkLst>
            <pc:docMk/>
            <pc:sldMk cId="2471586113" sldId="380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B4EBBE94-37AA-4080-BBB3-D67EA5276849}" dt="2024-10-16T13:07:29.790" v="21" actId="6549"/>
        <pc:sldMkLst>
          <pc:docMk/>
          <pc:sldMk cId="3754861754" sldId="382"/>
        </pc:sldMkLst>
        <pc:spChg chg="mod">
          <ac:chgData name="Bart Hempen" userId="e1e3b119-3a59-4389-bd45-5fc5103d909c" providerId="ADAL" clId="{B4EBBE94-37AA-4080-BBB3-D67EA5276849}" dt="2024-10-16T13:07:29.790" v="21" actId="6549"/>
          <ac:spMkLst>
            <pc:docMk/>
            <pc:sldMk cId="3754861754" sldId="382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B4EBBE94-37AA-4080-BBB3-D67EA5276849}" dt="2024-10-16T13:05:03.451" v="12" actId="1076"/>
        <pc:sldMkLst>
          <pc:docMk/>
          <pc:sldMk cId="2819644976" sldId="386"/>
        </pc:sldMkLst>
        <pc:spChg chg="mod">
          <ac:chgData name="Bart Hempen" userId="e1e3b119-3a59-4389-bd45-5fc5103d909c" providerId="ADAL" clId="{B4EBBE94-37AA-4080-BBB3-D67EA5276849}" dt="2024-10-16T13:05:03.451" v="12" actId="1076"/>
          <ac:spMkLst>
            <pc:docMk/>
            <pc:sldMk cId="2819644976" sldId="386"/>
            <ac:spMk id="4" creationId="{31889E98-CE63-12D7-76BF-FF1D412A1D6E}"/>
          </ac:spMkLst>
        </pc:spChg>
      </pc:sldChg>
      <pc:sldChg chg="modSp mod">
        <pc:chgData name="Bart Hempen" userId="e1e3b119-3a59-4389-bd45-5fc5103d909c" providerId="ADAL" clId="{B4EBBE94-37AA-4080-BBB3-D67EA5276849}" dt="2024-10-16T13:06:05.793" v="16" actId="1076"/>
        <pc:sldMkLst>
          <pc:docMk/>
          <pc:sldMk cId="1735309787" sldId="391"/>
        </pc:sldMkLst>
        <pc:spChg chg="mod">
          <ac:chgData name="Bart Hempen" userId="e1e3b119-3a59-4389-bd45-5fc5103d909c" providerId="ADAL" clId="{B4EBBE94-37AA-4080-BBB3-D67EA5276849}" dt="2024-10-16T13:06:01.499" v="15" actId="14100"/>
          <ac:spMkLst>
            <pc:docMk/>
            <pc:sldMk cId="1735309787" sldId="391"/>
            <ac:spMk id="13" creationId="{C111ACE9-1E96-4515-AAEC-D44DB2DBB9FF}"/>
          </ac:spMkLst>
        </pc:spChg>
        <pc:spChg chg="mod">
          <ac:chgData name="Bart Hempen" userId="e1e3b119-3a59-4389-bd45-5fc5103d909c" providerId="ADAL" clId="{B4EBBE94-37AA-4080-BBB3-D67EA5276849}" dt="2024-10-16T13:06:05.793" v="16" actId="1076"/>
          <ac:spMkLst>
            <pc:docMk/>
            <pc:sldMk cId="1735309787" sldId="39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B4EBBE94-37AA-4080-BBB3-D67EA5276849}" dt="2024-10-16T13:06:15.249" v="17" actId="1076"/>
        <pc:sldMkLst>
          <pc:docMk/>
          <pc:sldMk cId="57308709" sldId="392"/>
        </pc:sldMkLst>
        <pc:spChg chg="mod">
          <ac:chgData name="Bart Hempen" userId="e1e3b119-3a59-4389-bd45-5fc5103d909c" providerId="ADAL" clId="{B4EBBE94-37AA-4080-BBB3-D67EA5276849}" dt="2024-10-16T13:06:15.249" v="17" actId="1076"/>
          <ac:spMkLst>
            <pc:docMk/>
            <pc:sldMk cId="57308709" sldId="392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B4EBBE94-37AA-4080-BBB3-D67EA5276849}" dt="2024-10-16T13:06:37.102" v="18" actId="14100"/>
        <pc:sldMkLst>
          <pc:docMk/>
          <pc:sldMk cId="1804847961" sldId="399"/>
        </pc:sldMkLst>
        <pc:spChg chg="mod">
          <ac:chgData name="Bart Hempen" userId="e1e3b119-3a59-4389-bd45-5fc5103d909c" providerId="ADAL" clId="{B4EBBE94-37AA-4080-BBB3-D67EA5276849}" dt="2024-10-16T13:06:37.102" v="18" actId="14100"/>
          <ac:spMkLst>
            <pc:docMk/>
            <pc:sldMk cId="1804847961" sldId="399"/>
            <ac:spMk id="2" creationId="{5CE5D9DC-8CD0-AE8E-3ADB-9C9F31B31771}"/>
          </ac:spMkLst>
        </pc:spChg>
      </pc:sldChg>
    </pc:docChg>
  </pc:docChgLst>
  <pc:docChgLst>
    <pc:chgData name="Bart Hempen" userId="e1e3b119-3a59-4389-bd45-5fc5103d909c" providerId="ADAL" clId="{7C740722-CA5C-451C-B2E2-8F8CDDC65CF5}"/>
    <pc:docChg chg="custSel modSld">
      <pc:chgData name="Bart Hempen" userId="e1e3b119-3a59-4389-bd45-5fc5103d909c" providerId="ADAL" clId="{7C740722-CA5C-451C-B2E2-8F8CDDC65CF5}" dt="2024-10-16T09:29:29.313" v="50" actId="20577"/>
      <pc:docMkLst>
        <pc:docMk/>
      </pc:docMkLst>
      <pc:sldChg chg="modSp mod">
        <pc:chgData name="Bart Hempen" userId="e1e3b119-3a59-4389-bd45-5fc5103d909c" providerId="ADAL" clId="{7C740722-CA5C-451C-B2E2-8F8CDDC65CF5}" dt="2024-10-16T09:26:03.864" v="10" actId="20577"/>
        <pc:sldMkLst>
          <pc:docMk/>
          <pc:sldMk cId="828354639" sldId="309"/>
        </pc:sldMkLst>
        <pc:spChg chg="mod">
          <ac:chgData name="Bart Hempen" userId="e1e3b119-3a59-4389-bd45-5fc5103d909c" providerId="ADAL" clId="{7C740722-CA5C-451C-B2E2-8F8CDDC65CF5}" dt="2024-10-16T09:26:03.864" v="10" actId="20577"/>
          <ac:spMkLst>
            <pc:docMk/>
            <pc:sldMk cId="828354639" sldId="309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5:42.047" v="8" actId="6549"/>
        <pc:sldMkLst>
          <pc:docMk/>
          <pc:sldMk cId="2282976479" sldId="335"/>
        </pc:sldMkLst>
        <pc:spChg chg="mod">
          <ac:chgData name="Bart Hempen" userId="e1e3b119-3a59-4389-bd45-5fc5103d909c" providerId="ADAL" clId="{7C740722-CA5C-451C-B2E2-8F8CDDC65CF5}" dt="2024-10-16T09:25:42.047" v="8" actId="6549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Bart Hempen" userId="e1e3b119-3a59-4389-bd45-5fc5103d909c" providerId="ADAL" clId="{7C740722-CA5C-451C-B2E2-8F8CDDC65CF5}" dt="2024-10-16T09:26:36.723" v="14" actId="20577"/>
        <pc:sldMkLst>
          <pc:docMk/>
          <pc:sldMk cId="1448374786" sldId="373"/>
        </pc:sldMkLst>
        <pc:spChg chg="mod">
          <ac:chgData name="Bart Hempen" userId="e1e3b119-3a59-4389-bd45-5fc5103d909c" providerId="ADAL" clId="{7C740722-CA5C-451C-B2E2-8F8CDDC65CF5}" dt="2024-10-16T09:26:36.723" v="14" actId="20577"/>
          <ac:spMkLst>
            <pc:docMk/>
            <pc:sldMk cId="1448374786" sldId="373"/>
            <ac:spMk id="5" creationId="{4058DCB2-510F-9B9B-DCCC-BD938A8AE057}"/>
          </ac:spMkLst>
        </pc:spChg>
      </pc:sldChg>
      <pc:sldChg chg="modSp mod">
        <pc:chgData name="Bart Hempen" userId="e1e3b119-3a59-4389-bd45-5fc5103d909c" providerId="ADAL" clId="{7C740722-CA5C-451C-B2E2-8F8CDDC65CF5}" dt="2024-10-16T09:28:44.569" v="36" actId="20577"/>
        <pc:sldMkLst>
          <pc:docMk/>
          <pc:sldMk cId="3582255606" sldId="375"/>
        </pc:sldMkLst>
        <pc:spChg chg="mod">
          <ac:chgData name="Bart Hempen" userId="e1e3b119-3a59-4389-bd45-5fc5103d909c" providerId="ADAL" clId="{7C740722-CA5C-451C-B2E2-8F8CDDC65CF5}" dt="2024-10-16T09:28:44.569" v="36" actId="20577"/>
          <ac:spMkLst>
            <pc:docMk/>
            <pc:sldMk cId="3582255606" sldId="375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8:48.429" v="38" actId="27636"/>
        <pc:sldMkLst>
          <pc:docMk/>
          <pc:sldMk cId="2393167357" sldId="376"/>
        </pc:sldMkLst>
        <pc:spChg chg="mod">
          <ac:chgData name="Bart Hempen" userId="e1e3b119-3a59-4389-bd45-5fc5103d909c" providerId="ADAL" clId="{7C740722-CA5C-451C-B2E2-8F8CDDC65CF5}" dt="2024-10-16T09:28:48.429" v="38" actId="27636"/>
          <ac:spMkLst>
            <pc:docMk/>
            <pc:sldMk cId="2393167357" sldId="376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8:33.546" v="35" actId="20577"/>
        <pc:sldMkLst>
          <pc:docMk/>
          <pc:sldMk cId="4087527090" sldId="377"/>
        </pc:sldMkLst>
        <pc:spChg chg="mod">
          <ac:chgData name="Bart Hempen" userId="e1e3b119-3a59-4389-bd45-5fc5103d909c" providerId="ADAL" clId="{7C740722-CA5C-451C-B2E2-8F8CDDC65CF5}" dt="2024-10-16T09:28:33.546" v="35" actId="20577"/>
          <ac:spMkLst>
            <pc:docMk/>
            <pc:sldMk cId="4087527090" sldId="377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7:30.553" v="18" actId="20577"/>
        <pc:sldMkLst>
          <pc:docMk/>
          <pc:sldMk cId="2471586113" sldId="380"/>
        </pc:sldMkLst>
        <pc:spChg chg="mod">
          <ac:chgData name="Bart Hempen" userId="e1e3b119-3a59-4389-bd45-5fc5103d909c" providerId="ADAL" clId="{7C740722-CA5C-451C-B2E2-8F8CDDC65CF5}" dt="2024-10-16T09:27:30.553" v="18" actId="20577"/>
          <ac:spMkLst>
            <pc:docMk/>
            <pc:sldMk cId="2471586113" sldId="380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7:58.608" v="29" actId="20577"/>
        <pc:sldMkLst>
          <pc:docMk/>
          <pc:sldMk cId="2439746528" sldId="381"/>
        </pc:sldMkLst>
        <pc:spChg chg="mod">
          <ac:chgData name="Bart Hempen" userId="e1e3b119-3a59-4389-bd45-5fc5103d909c" providerId="ADAL" clId="{7C740722-CA5C-451C-B2E2-8F8CDDC65CF5}" dt="2024-10-16T09:27:58.608" v="29" actId="20577"/>
          <ac:spMkLst>
            <pc:docMk/>
            <pc:sldMk cId="2439746528" sldId="38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9:29.313" v="50" actId="20577"/>
        <pc:sldMkLst>
          <pc:docMk/>
          <pc:sldMk cId="3754861754" sldId="382"/>
        </pc:sldMkLst>
        <pc:spChg chg="mod">
          <ac:chgData name="Bart Hempen" userId="e1e3b119-3a59-4389-bd45-5fc5103d909c" providerId="ADAL" clId="{7C740722-CA5C-451C-B2E2-8F8CDDC65CF5}" dt="2024-10-16T09:29:29.313" v="50" actId="20577"/>
          <ac:spMkLst>
            <pc:docMk/>
            <pc:sldMk cId="3754861754" sldId="382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7:46.153" v="24" actId="20577"/>
        <pc:sldMkLst>
          <pc:docMk/>
          <pc:sldMk cId="2519537131" sldId="383"/>
        </pc:sldMkLst>
        <pc:spChg chg="mod">
          <ac:chgData name="Bart Hempen" userId="e1e3b119-3a59-4389-bd45-5fc5103d909c" providerId="ADAL" clId="{7C740722-CA5C-451C-B2E2-8F8CDDC65CF5}" dt="2024-10-16T09:27:46.153" v="24" actId="20577"/>
          <ac:spMkLst>
            <pc:docMk/>
            <pc:sldMk cId="2519537131" sldId="383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8:22.322" v="34" actId="1076"/>
        <pc:sldMkLst>
          <pc:docMk/>
          <pc:sldMk cId="1735309787" sldId="391"/>
        </pc:sldMkLst>
        <pc:spChg chg="mod">
          <ac:chgData name="Bart Hempen" userId="e1e3b119-3a59-4389-bd45-5fc5103d909c" providerId="ADAL" clId="{7C740722-CA5C-451C-B2E2-8F8CDDC65CF5}" dt="2024-10-16T09:28:18.642" v="33" actId="20577"/>
          <ac:spMkLst>
            <pc:docMk/>
            <pc:sldMk cId="1735309787" sldId="391"/>
            <ac:spMk id="13" creationId="{C111ACE9-1E96-4515-AAEC-D44DB2DBB9FF}"/>
          </ac:spMkLst>
        </pc:spChg>
        <pc:spChg chg="mod">
          <ac:chgData name="Bart Hempen" userId="e1e3b119-3a59-4389-bd45-5fc5103d909c" providerId="ADAL" clId="{7C740722-CA5C-451C-B2E2-8F8CDDC65CF5}" dt="2024-10-16T09:28:22.322" v="34" actId="1076"/>
          <ac:spMkLst>
            <pc:docMk/>
            <pc:sldMk cId="1735309787" sldId="39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7C740722-CA5C-451C-B2E2-8F8CDDC65CF5}" dt="2024-10-16T09:29:03.984" v="44" actId="6549"/>
        <pc:sldMkLst>
          <pc:docMk/>
          <pc:sldMk cId="1217829574" sldId="397"/>
        </pc:sldMkLst>
        <pc:spChg chg="mod">
          <ac:chgData name="Bart Hempen" userId="e1e3b119-3a59-4389-bd45-5fc5103d909c" providerId="ADAL" clId="{7C740722-CA5C-451C-B2E2-8F8CDDC65CF5}" dt="2024-10-16T09:29:03.984" v="44" actId="6549"/>
          <ac:spMkLst>
            <pc:docMk/>
            <pc:sldMk cId="1217829574" sldId="397"/>
            <ac:spMk id="13" creationId="{C111ACE9-1E96-4515-AAEC-D44DB2DBB9FF}"/>
          </ac:spMkLst>
        </pc:spChg>
      </pc:sldChg>
    </pc:docChg>
  </pc:docChgLst>
  <pc:docChgLst>
    <pc:chgData name="Bart Hempen" userId="e1e3b119-3a59-4389-bd45-5fc5103d909c" providerId="ADAL" clId="{F3B77E79-D983-4DB1-AAE9-818E1BBA2BEC}"/>
    <pc:docChg chg="undo custSel modSld">
      <pc:chgData name="Bart Hempen" userId="e1e3b119-3a59-4389-bd45-5fc5103d909c" providerId="ADAL" clId="{F3B77E79-D983-4DB1-AAE9-818E1BBA2BEC}" dt="2024-12-12T12:00:20.973" v="51"/>
      <pc:docMkLst>
        <pc:docMk/>
      </pc:docMkLst>
      <pc:sldChg chg="modSp mod">
        <pc:chgData name="Bart Hempen" userId="e1e3b119-3a59-4389-bd45-5fc5103d909c" providerId="ADAL" clId="{F3B77E79-D983-4DB1-AAE9-818E1BBA2BEC}" dt="2024-12-12T11:40:18.339" v="1" actId="14100"/>
        <pc:sldMkLst>
          <pc:docMk/>
          <pc:sldMk cId="872267913" sldId="372"/>
        </pc:sldMkLst>
        <pc:spChg chg="mod">
          <ac:chgData name="Bart Hempen" userId="e1e3b119-3a59-4389-bd45-5fc5103d909c" providerId="ADAL" clId="{F3B77E79-D983-4DB1-AAE9-818E1BBA2BEC}" dt="2024-12-12T11:40:18.339" v="1" actId="14100"/>
          <ac:spMkLst>
            <pc:docMk/>
            <pc:sldMk cId="872267913" sldId="372"/>
            <ac:spMk id="5" creationId="{D4896574-AFE1-38BA-9A08-493CFB079B3F}"/>
          </ac:spMkLst>
        </pc:spChg>
        <pc:spChg chg="mod">
          <ac:chgData name="Bart Hempen" userId="e1e3b119-3a59-4389-bd45-5fc5103d909c" providerId="ADAL" clId="{F3B77E79-D983-4DB1-AAE9-818E1BBA2BEC}" dt="2024-12-12T11:40:06.264" v="0" actId="1076"/>
          <ac:spMkLst>
            <pc:docMk/>
            <pc:sldMk cId="872267913" sldId="372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F3B77E79-D983-4DB1-AAE9-818E1BBA2BEC}" dt="2024-12-12T11:40:59.018" v="5" actId="1076"/>
        <pc:sldMkLst>
          <pc:docMk/>
          <pc:sldMk cId="1448374786" sldId="373"/>
        </pc:sldMkLst>
        <pc:spChg chg="mod">
          <ac:chgData name="Bart Hempen" userId="e1e3b119-3a59-4389-bd45-5fc5103d909c" providerId="ADAL" clId="{F3B77E79-D983-4DB1-AAE9-818E1BBA2BEC}" dt="2024-12-12T11:40:59.018" v="5" actId="1076"/>
          <ac:spMkLst>
            <pc:docMk/>
            <pc:sldMk cId="1448374786" sldId="373"/>
            <ac:spMk id="4" creationId="{6D578813-D5B1-032B-5B4A-7E84E4A1B9F5}"/>
          </ac:spMkLst>
        </pc:spChg>
        <pc:spChg chg="mod">
          <ac:chgData name="Bart Hempen" userId="e1e3b119-3a59-4389-bd45-5fc5103d909c" providerId="ADAL" clId="{F3B77E79-D983-4DB1-AAE9-818E1BBA2BEC}" dt="2024-12-12T11:40:44.514" v="3" actId="1076"/>
          <ac:spMkLst>
            <pc:docMk/>
            <pc:sldMk cId="1448374786" sldId="373"/>
            <ac:spMk id="5" creationId="{4058DCB2-510F-9B9B-DCCC-BD938A8AE057}"/>
          </ac:spMkLst>
        </pc:spChg>
        <pc:spChg chg="mod">
          <ac:chgData name="Bart Hempen" userId="e1e3b119-3a59-4389-bd45-5fc5103d909c" providerId="ADAL" clId="{F3B77E79-D983-4DB1-AAE9-818E1BBA2BEC}" dt="2024-12-12T11:40:31.190" v="2" actId="1076"/>
          <ac:spMkLst>
            <pc:docMk/>
            <pc:sldMk cId="1448374786" sldId="373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F3B77E79-D983-4DB1-AAE9-818E1BBA2BEC}" dt="2024-12-12T11:42:58.226" v="20" actId="27636"/>
        <pc:sldMkLst>
          <pc:docMk/>
          <pc:sldMk cId="2393167357" sldId="376"/>
        </pc:sldMkLst>
        <pc:spChg chg="mod">
          <ac:chgData name="Bart Hempen" userId="e1e3b119-3a59-4389-bd45-5fc5103d909c" providerId="ADAL" clId="{F3B77E79-D983-4DB1-AAE9-818E1BBA2BEC}" dt="2024-12-12T11:42:58.226" v="20" actId="27636"/>
          <ac:spMkLst>
            <pc:docMk/>
            <pc:sldMk cId="2393167357" sldId="376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F3B77E79-D983-4DB1-AAE9-818E1BBA2BEC}" dt="2024-12-12T11:48:22.803" v="38" actId="108"/>
        <pc:sldMkLst>
          <pc:docMk/>
          <pc:sldMk cId="4087527090" sldId="377"/>
        </pc:sldMkLst>
        <pc:spChg chg="mod">
          <ac:chgData name="Bart Hempen" userId="e1e3b119-3a59-4389-bd45-5fc5103d909c" providerId="ADAL" clId="{F3B77E79-D983-4DB1-AAE9-818E1BBA2BEC}" dt="2024-12-12T11:48:22.803" v="38" actId="108"/>
          <ac:spMkLst>
            <pc:docMk/>
            <pc:sldMk cId="4087527090" sldId="377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F3B77E79-D983-4DB1-AAE9-818E1BBA2BEC}" dt="2024-12-12T11:46:12.700" v="35" actId="6549"/>
        <pc:sldMkLst>
          <pc:docMk/>
          <pc:sldMk cId="2471586113" sldId="380"/>
        </pc:sldMkLst>
        <pc:spChg chg="mod">
          <ac:chgData name="Bart Hempen" userId="e1e3b119-3a59-4389-bd45-5fc5103d909c" providerId="ADAL" clId="{F3B77E79-D983-4DB1-AAE9-818E1BBA2BEC}" dt="2024-12-12T11:46:12.700" v="35" actId="6549"/>
          <ac:spMkLst>
            <pc:docMk/>
            <pc:sldMk cId="2471586113" sldId="380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F3B77E79-D983-4DB1-AAE9-818E1BBA2BEC}" dt="2024-12-12T11:42:58.208" v="19" actId="27636"/>
        <pc:sldMkLst>
          <pc:docMk/>
          <pc:sldMk cId="2439746528" sldId="381"/>
        </pc:sldMkLst>
        <pc:spChg chg="mod">
          <ac:chgData name="Bart Hempen" userId="e1e3b119-3a59-4389-bd45-5fc5103d909c" providerId="ADAL" clId="{F3B77E79-D983-4DB1-AAE9-818E1BBA2BEC}" dt="2024-12-12T11:42:58.208" v="19" actId="27636"/>
          <ac:spMkLst>
            <pc:docMk/>
            <pc:sldMk cId="2439746528" sldId="38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F3B77E79-D983-4DB1-AAE9-818E1BBA2BEC}" dt="2024-12-12T12:00:09.717" v="49" actId="1036"/>
        <pc:sldMkLst>
          <pc:docMk/>
          <pc:sldMk cId="3754861754" sldId="382"/>
        </pc:sldMkLst>
        <pc:spChg chg="mod">
          <ac:chgData name="Bart Hempen" userId="e1e3b119-3a59-4389-bd45-5fc5103d909c" providerId="ADAL" clId="{F3B77E79-D983-4DB1-AAE9-818E1BBA2BEC}" dt="2024-12-12T12:00:09.717" v="49" actId="1036"/>
          <ac:spMkLst>
            <pc:docMk/>
            <pc:sldMk cId="3754861754" sldId="382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F3B77E79-D983-4DB1-AAE9-818E1BBA2BEC}" dt="2024-12-12T11:46:40.584" v="36" actId="947"/>
        <pc:sldMkLst>
          <pc:docMk/>
          <pc:sldMk cId="2519537131" sldId="383"/>
        </pc:sldMkLst>
        <pc:spChg chg="mod">
          <ac:chgData name="Bart Hempen" userId="e1e3b119-3a59-4389-bd45-5fc5103d909c" providerId="ADAL" clId="{F3B77E79-D983-4DB1-AAE9-818E1BBA2BEC}" dt="2024-12-12T11:42:58.191" v="18" actId="27636"/>
          <ac:spMkLst>
            <pc:docMk/>
            <pc:sldMk cId="2519537131" sldId="383"/>
            <ac:spMk id="13" creationId="{C111ACE9-1E96-4515-AAEC-D44DB2DBB9FF}"/>
          </ac:spMkLst>
        </pc:spChg>
        <pc:spChg chg="mod">
          <ac:chgData name="Bart Hempen" userId="e1e3b119-3a59-4389-bd45-5fc5103d909c" providerId="ADAL" clId="{F3B77E79-D983-4DB1-AAE9-818E1BBA2BEC}" dt="2024-12-12T11:46:40.584" v="36" actId="947"/>
          <ac:spMkLst>
            <pc:docMk/>
            <pc:sldMk cId="2519537131" sldId="383"/>
            <ac:spMk id="14" creationId="{96611AFA-3116-4B27-A2AA-AEC14A299DE4}"/>
          </ac:spMkLst>
        </pc:spChg>
      </pc:sldChg>
      <pc:sldChg chg="addSp delSp modSp mod">
        <pc:chgData name="Bart Hempen" userId="e1e3b119-3a59-4389-bd45-5fc5103d909c" providerId="ADAL" clId="{F3B77E79-D983-4DB1-AAE9-818E1BBA2BEC}" dt="2024-12-12T12:00:20.973" v="51"/>
        <pc:sldMkLst>
          <pc:docMk/>
          <pc:sldMk cId="1207023761" sldId="384"/>
        </pc:sldMkLst>
        <pc:spChg chg="add mod">
          <ac:chgData name="Bart Hempen" userId="e1e3b119-3a59-4389-bd45-5fc5103d909c" providerId="ADAL" clId="{F3B77E79-D983-4DB1-AAE9-818E1BBA2BEC}" dt="2024-12-12T12:00:18.684" v="50" actId="478"/>
          <ac:spMkLst>
            <pc:docMk/>
            <pc:sldMk cId="1207023761" sldId="384"/>
            <ac:spMk id="6" creationId="{B9152777-5FBE-F22D-14A8-015AE857452F}"/>
          </ac:spMkLst>
        </pc:spChg>
        <pc:spChg chg="add mod">
          <ac:chgData name="Bart Hempen" userId="e1e3b119-3a59-4389-bd45-5fc5103d909c" providerId="ADAL" clId="{F3B77E79-D983-4DB1-AAE9-818E1BBA2BEC}" dt="2024-12-12T12:00:20.973" v="51"/>
          <ac:spMkLst>
            <pc:docMk/>
            <pc:sldMk cId="1207023761" sldId="384"/>
            <ac:spMk id="8" creationId="{A8E5F316-5D30-743A-78B1-9D20E0FD85B2}"/>
          </ac:spMkLst>
        </pc:spChg>
        <pc:spChg chg="del">
          <ac:chgData name="Bart Hempen" userId="e1e3b119-3a59-4389-bd45-5fc5103d909c" providerId="ADAL" clId="{F3B77E79-D983-4DB1-AAE9-818E1BBA2BEC}" dt="2024-12-12T12:00:18.684" v="50" actId="478"/>
          <ac:spMkLst>
            <pc:docMk/>
            <pc:sldMk cId="1207023761" sldId="384"/>
            <ac:spMk id="13" creationId="{C111ACE9-1E96-4515-AAEC-D44DB2DBB9FF}"/>
          </ac:spMkLst>
        </pc:spChg>
        <pc:spChg chg="mod">
          <ac:chgData name="Bart Hempen" userId="e1e3b119-3a59-4389-bd45-5fc5103d909c" providerId="ADAL" clId="{F3B77E79-D983-4DB1-AAE9-818E1BBA2BEC}" dt="2024-12-12T11:42:58.241" v="21" actId="27636"/>
          <ac:spMkLst>
            <pc:docMk/>
            <pc:sldMk cId="1207023761" sldId="384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F3B77E79-D983-4DB1-AAE9-818E1BBA2BEC}" dt="2024-12-12T11:44:01.706" v="30" actId="6549"/>
        <pc:sldMkLst>
          <pc:docMk/>
          <pc:sldMk cId="2819644976" sldId="386"/>
        </pc:sldMkLst>
        <pc:spChg chg="mod">
          <ac:chgData name="Bart Hempen" userId="e1e3b119-3a59-4389-bd45-5fc5103d909c" providerId="ADAL" clId="{F3B77E79-D983-4DB1-AAE9-818E1BBA2BEC}" dt="2024-12-12T11:43:50.525" v="27" actId="1076"/>
          <ac:spMkLst>
            <pc:docMk/>
            <pc:sldMk cId="2819644976" sldId="386"/>
            <ac:spMk id="2" creationId="{D2148F6B-B59D-6478-A467-0F80BB3A02B7}"/>
          </ac:spMkLst>
        </pc:spChg>
        <pc:spChg chg="mod">
          <ac:chgData name="Bart Hempen" userId="e1e3b119-3a59-4389-bd45-5fc5103d909c" providerId="ADAL" clId="{F3B77E79-D983-4DB1-AAE9-818E1BBA2BEC}" dt="2024-12-12T11:44:01.706" v="30" actId="6549"/>
          <ac:spMkLst>
            <pc:docMk/>
            <pc:sldMk cId="2819644976" sldId="386"/>
            <ac:spMk id="3" creationId="{B5C3D60D-D817-5F43-DEDE-B22C211CAEB1}"/>
          </ac:spMkLst>
        </pc:spChg>
        <pc:spChg chg="mod">
          <ac:chgData name="Bart Hempen" userId="e1e3b119-3a59-4389-bd45-5fc5103d909c" providerId="ADAL" clId="{F3B77E79-D983-4DB1-AAE9-818E1BBA2BEC}" dt="2024-12-12T11:43:16.631" v="25" actId="108"/>
          <ac:spMkLst>
            <pc:docMk/>
            <pc:sldMk cId="2819644976" sldId="386"/>
            <ac:spMk id="5" creationId="{B57D03E0-5226-B208-C3AE-3FB173EA86B0}"/>
          </ac:spMkLst>
        </pc:spChg>
      </pc:sldChg>
      <pc:sldChg chg="modSp mod">
        <pc:chgData name="Bart Hempen" userId="e1e3b119-3a59-4389-bd45-5fc5103d909c" providerId="ADAL" clId="{F3B77E79-D983-4DB1-AAE9-818E1BBA2BEC}" dt="2024-12-12T11:44:32.925" v="31" actId="14100"/>
        <pc:sldMkLst>
          <pc:docMk/>
          <pc:sldMk cId="2162843512" sldId="387"/>
        </pc:sldMkLst>
        <pc:spChg chg="mod">
          <ac:chgData name="Bart Hempen" userId="e1e3b119-3a59-4389-bd45-5fc5103d909c" providerId="ADAL" clId="{F3B77E79-D983-4DB1-AAE9-818E1BBA2BEC}" dt="2024-12-12T11:44:32.925" v="31" actId="14100"/>
          <ac:spMkLst>
            <pc:docMk/>
            <pc:sldMk cId="2162843512" sldId="387"/>
            <ac:spMk id="2" creationId="{BE9A2F07-C036-5CEB-CE4C-8C247AAA5209}"/>
          </ac:spMkLst>
        </pc:spChg>
      </pc:sldChg>
      <pc:sldChg chg="modSp mod">
        <pc:chgData name="Bart Hempen" userId="e1e3b119-3a59-4389-bd45-5fc5103d909c" providerId="ADAL" clId="{F3B77E79-D983-4DB1-AAE9-818E1BBA2BEC}" dt="2024-12-12T11:47:55.030" v="37" actId="108"/>
        <pc:sldMkLst>
          <pc:docMk/>
          <pc:sldMk cId="1735309787" sldId="391"/>
        </pc:sldMkLst>
        <pc:spChg chg="mod">
          <ac:chgData name="Bart Hempen" userId="e1e3b119-3a59-4389-bd45-5fc5103d909c" providerId="ADAL" clId="{F3B77E79-D983-4DB1-AAE9-818E1BBA2BEC}" dt="2024-12-12T11:47:55.030" v="37" actId="108"/>
          <ac:spMkLst>
            <pc:docMk/>
            <pc:sldMk cId="1735309787" sldId="391"/>
            <ac:spMk id="13" creationId="{C111ACE9-1E96-4515-AAEC-D44DB2DBB9FF}"/>
          </ac:spMkLst>
        </pc:spChg>
      </pc:sldChg>
      <pc:sldChg chg="addSp delSp modSp mod">
        <pc:chgData name="Bart Hempen" userId="e1e3b119-3a59-4389-bd45-5fc5103d909c" providerId="ADAL" clId="{F3B77E79-D983-4DB1-AAE9-818E1BBA2BEC}" dt="2024-12-12T11:59:09.081" v="45" actId="1076"/>
        <pc:sldMkLst>
          <pc:docMk/>
          <pc:sldMk cId="289149266" sldId="398"/>
        </pc:sldMkLst>
        <pc:spChg chg="mod">
          <ac:chgData name="Bart Hempen" userId="e1e3b119-3a59-4389-bd45-5fc5103d909c" providerId="ADAL" clId="{F3B77E79-D983-4DB1-AAE9-818E1BBA2BEC}" dt="2024-12-12T11:59:09.081" v="45" actId="1076"/>
          <ac:spMkLst>
            <pc:docMk/>
            <pc:sldMk cId="289149266" sldId="398"/>
            <ac:spMk id="2" creationId="{414B8062-B5AD-336C-E3E5-F8862678874A}"/>
          </ac:spMkLst>
        </pc:spChg>
        <pc:spChg chg="del">
          <ac:chgData name="Bart Hempen" userId="e1e3b119-3a59-4389-bd45-5fc5103d909c" providerId="ADAL" clId="{F3B77E79-D983-4DB1-AAE9-818E1BBA2BEC}" dt="2024-12-12T11:49:26.702" v="41" actId="478"/>
          <ac:spMkLst>
            <pc:docMk/>
            <pc:sldMk cId="289149266" sldId="398"/>
            <ac:spMk id="5" creationId="{3F7CC070-5F26-EFBA-02F6-09FFD5D5E4CC}"/>
          </ac:spMkLst>
        </pc:spChg>
        <pc:spChg chg="add mod">
          <ac:chgData name="Bart Hempen" userId="e1e3b119-3a59-4389-bd45-5fc5103d909c" providerId="ADAL" clId="{F3B77E79-D983-4DB1-AAE9-818E1BBA2BEC}" dt="2024-12-12T11:58:59.371" v="44" actId="1076"/>
          <ac:spMkLst>
            <pc:docMk/>
            <pc:sldMk cId="289149266" sldId="398"/>
            <ac:spMk id="6" creationId="{31BB7D45-9568-E62D-D6CA-D6493205575A}"/>
          </ac:spMkLst>
        </pc:spChg>
        <pc:spChg chg="add del mod">
          <ac:chgData name="Bart Hempen" userId="e1e3b119-3a59-4389-bd45-5fc5103d909c" providerId="ADAL" clId="{F3B77E79-D983-4DB1-AAE9-818E1BBA2BEC}" dt="2024-12-12T11:49:37.632" v="43" actId="478"/>
          <ac:spMkLst>
            <pc:docMk/>
            <pc:sldMk cId="289149266" sldId="398"/>
            <ac:spMk id="8" creationId="{9CA3AA7D-5F8B-B00D-B10B-D4637454E413}"/>
          </ac:spMkLst>
        </pc:spChg>
      </pc:sldChg>
      <pc:sldChg chg="modSp mod">
        <pc:chgData name="Bart Hempen" userId="e1e3b119-3a59-4389-bd45-5fc5103d909c" providerId="ADAL" clId="{F3B77E79-D983-4DB1-AAE9-818E1BBA2BEC}" dt="2024-12-12T11:59:36.566" v="48" actId="14100"/>
        <pc:sldMkLst>
          <pc:docMk/>
          <pc:sldMk cId="1804847961" sldId="399"/>
        </pc:sldMkLst>
        <pc:graphicFrameChg chg="mod">
          <ac:chgData name="Bart Hempen" userId="e1e3b119-3a59-4389-bd45-5fc5103d909c" providerId="ADAL" clId="{F3B77E79-D983-4DB1-AAE9-818E1BBA2BEC}" dt="2024-12-12T11:59:36.566" v="48" actId="14100"/>
          <ac:graphicFrameMkLst>
            <pc:docMk/>
            <pc:sldMk cId="1804847961" sldId="399"/>
            <ac:graphicFrameMk id="5" creationId="{E2F58E9E-5B92-C2BB-706E-E34FC045EAFE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CEAF3C-FE19-4ADB-B6A9-DB1CE62D575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30426CC-F0F3-49DC-B0F6-183556D198EE}">
      <dgm:prSet/>
      <dgm:spPr/>
      <dgm:t>
        <a:bodyPr/>
        <a:lstStyle/>
        <a:p>
          <a:r>
            <a:rPr lang="fr"/>
            <a:t>Quelles matières premières issues de la pêche avez-vous appris à connaître ?</a:t>
          </a:r>
          <a:endParaRPr lang="en-US"/>
        </a:p>
      </dgm:t>
    </dgm:pt>
    <dgm:pt modelId="{0036CF7D-5934-4452-A541-C1C8573EE43F}" type="parTrans" cxnId="{58ECB894-D8B7-41C2-975E-263C19014DC3}">
      <dgm:prSet/>
      <dgm:spPr/>
      <dgm:t>
        <a:bodyPr/>
        <a:lstStyle/>
        <a:p>
          <a:endParaRPr lang="en-US"/>
        </a:p>
      </dgm:t>
    </dgm:pt>
    <dgm:pt modelId="{23B184B6-1A05-4F84-929A-767AF52701E7}" type="sibTrans" cxnId="{58ECB894-D8B7-41C2-975E-263C19014DC3}">
      <dgm:prSet/>
      <dgm:spPr/>
      <dgm:t>
        <a:bodyPr/>
        <a:lstStyle/>
        <a:p>
          <a:endParaRPr lang="en-US"/>
        </a:p>
      </dgm:t>
    </dgm:pt>
    <dgm:pt modelId="{D3868EFD-DA10-4ED9-8634-4B32DA67DCD6}">
      <dgm:prSet/>
      <dgm:spPr/>
      <dgm:t>
        <a:bodyPr/>
        <a:lstStyle/>
        <a:p>
          <a:r>
            <a:rPr lang="fr"/>
            <a:t>Pourquoi l’aquaculture est-elle durable ?</a:t>
          </a:r>
          <a:endParaRPr lang="en-US"/>
        </a:p>
      </dgm:t>
    </dgm:pt>
    <dgm:pt modelId="{14AE89C8-DF8C-4EAB-B3E7-11FDE2D32D93}" type="parTrans" cxnId="{8EB5F089-9B8E-4A45-8B20-FCB86EFC8AC5}">
      <dgm:prSet/>
      <dgm:spPr/>
      <dgm:t>
        <a:bodyPr/>
        <a:lstStyle/>
        <a:p>
          <a:endParaRPr lang="en-US"/>
        </a:p>
      </dgm:t>
    </dgm:pt>
    <dgm:pt modelId="{438EC7AB-7ECE-4273-BCBA-74A75F703421}" type="sibTrans" cxnId="{8EB5F089-9B8E-4A45-8B20-FCB86EFC8AC5}">
      <dgm:prSet/>
      <dgm:spPr/>
      <dgm:t>
        <a:bodyPr/>
        <a:lstStyle/>
        <a:p>
          <a:endParaRPr lang="en-US"/>
        </a:p>
      </dgm:t>
    </dgm:pt>
    <dgm:pt modelId="{077C6332-77EE-4E9B-9AEF-656B18C74998}">
      <dgm:prSet/>
      <dgm:spPr/>
      <dgm:t>
        <a:bodyPr/>
        <a:lstStyle/>
        <a:p>
          <a:r>
            <a:rPr lang="fr" dirty="0"/>
            <a:t>Qu'avez-vous appris de cette leçon ?</a:t>
          </a:r>
          <a:endParaRPr lang="en-US" dirty="0"/>
        </a:p>
      </dgm:t>
    </dgm:pt>
    <dgm:pt modelId="{7D5B6218-6E96-4D8C-9232-21540A8753BC}" type="parTrans" cxnId="{D0E59A52-2F23-4026-9CC0-AA35F2D7B90F}">
      <dgm:prSet/>
      <dgm:spPr/>
      <dgm:t>
        <a:bodyPr/>
        <a:lstStyle/>
        <a:p>
          <a:endParaRPr lang="en-US"/>
        </a:p>
      </dgm:t>
    </dgm:pt>
    <dgm:pt modelId="{0648AC2A-9776-4143-93FA-40A5FF85C1C3}" type="sibTrans" cxnId="{D0E59A52-2F23-4026-9CC0-AA35F2D7B90F}">
      <dgm:prSet/>
      <dgm:spPr/>
      <dgm:t>
        <a:bodyPr/>
        <a:lstStyle/>
        <a:p>
          <a:endParaRPr lang="en-US"/>
        </a:p>
      </dgm:t>
    </dgm:pt>
    <dgm:pt modelId="{FF7EC278-78E7-498E-AEF9-5CF2F980C2C5}" type="pres">
      <dgm:prSet presAssocID="{86CEAF3C-FE19-4ADB-B6A9-DB1CE62D575E}" presName="linear" presStyleCnt="0">
        <dgm:presLayoutVars>
          <dgm:animLvl val="lvl"/>
          <dgm:resizeHandles val="exact"/>
        </dgm:presLayoutVars>
      </dgm:prSet>
      <dgm:spPr/>
    </dgm:pt>
    <dgm:pt modelId="{DB919D99-1B4A-4724-9401-932F6860B6B0}" type="pres">
      <dgm:prSet presAssocID="{230426CC-F0F3-49DC-B0F6-183556D198E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9AD4505-333E-46D6-80FA-195459C41369}" type="pres">
      <dgm:prSet presAssocID="{23B184B6-1A05-4F84-929A-767AF52701E7}" presName="spacer" presStyleCnt="0"/>
      <dgm:spPr/>
    </dgm:pt>
    <dgm:pt modelId="{03FFD0DA-790B-4D54-9972-F41174A6097A}" type="pres">
      <dgm:prSet presAssocID="{D3868EFD-DA10-4ED9-8634-4B32DA67DCD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A797498-EBCD-47ED-9A6B-0AEFED3280AE}" type="pres">
      <dgm:prSet presAssocID="{438EC7AB-7ECE-4273-BCBA-74A75F703421}" presName="spacer" presStyleCnt="0"/>
      <dgm:spPr/>
    </dgm:pt>
    <dgm:pt modelId="{A767F730-B453-41E1-92EF-183EE0B6160F}" type="pres">
      <dgm:prSet presAssocID="{077C6332-77EE-4E9B-9AEF-656B18C7499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0E59A52-2F23-4026-9CC0-AA35F2D7B90F}" srcId="{86CEAF3C-FE19-4ADB-B6A9-DB1CE62D575E}" destId="{077C6332-77EE-4E9B-9AEF-656B18C74998}" srcOrd="2" destOrd="0" parTransId="{7D5B6218-6E96-4D8C-9232-21540A8753BC}" sibTransId="{0648AC2A-9776-4143-93FA-40A5FF85C1C3}"/>
    <dgm:cxn modelId="{8EB5F089-9B8E-4A45-8B20-FCB86EFC8AC5}" srcId="{86CEAF3C-FE19-4ADB-B6A9-DB1CE62D575E}" destId="{D3868EFD-DA10-4ED9-8634-4B32DA67DCD6}" srcOrd="1" destOrd="0" parTransId="{14AE89C8-DF8C-4EAB-B3E7-11FDE2D32D93}" sibTransId="{438EC7AB-7ECE-4273-BCBA-74A75F703421}"/>
    <dgm:cxn modelId="{8310868E-CEC5-48EF-B86A-270BBAAD3DFA}" type="presOf" srcId="{86CEAF3C-FE19-4ADB-B6A9-DB1CE62D575E}" destId="{FF7EC278-78E7-498E-AEF9-5CF2F980C2C5}" srcOrd="0" destOrd="0" presId="urn:microsoft.com/office/officeart/2005/8/layout/vList2"/>
    <dgm:cxn modelId="{58ECB894-D8B7-41C2-975E-263C19014DC3}" srcId="{86CEAF3C-FE19-4ADB-B6A9-DB1CE62D575E}" destId="{230426CC-F0F3-49DC-B0F6-183556D198EE}" srcOrd="0" destOrd="0" parTransId="{0036CF7D-5934-4452-A541-C1C8573EE43F}" sibTransId="{23B184B6-1A05-4F84-929A-767AF52701E7}"/>
    <dgm:cxn modelId="{3BAE02B1-E188-4B49-92F8-9B9C2F459749}" type="presOf" srcId="{D3868EFD-DA10-4ED9-8634-4B32DA67DCD6}" destId="{03FFD0DA-790B-4D54-9972-F41174A6097A}" srcOrd="0" destOrd="0" presId="urn:microsoft.com/office/officeart/2005/8/layout/vList2"/>
    <dgm:cxn modelId="{0D7B5DC3-AC9C-4CD0-B101-84FDD885E6E1}" type="presOf" srcId="{230426CC-F0F3-49DC-B0F6-183556D198EE}" destId="{DB919D99-1B4A-4724-9401-932F6860B6B0}" srcOrd="0" destOrd="0" presId="urn:microsoft.com/office/officeart/2005/8/layout/vList2"/>
    <dgm:cxn modelId="{423886CA-3B81-433C-A1E4-E8087E9BFCB0}" type="presOf" srcId="{077C6332-77EE-4E9B-9AEF-656B18C74998}" destId="{A767F730-B453-41E1-92EF-183EE0B6160F}" srcOrd="0" destOrd="0" presId="urn:microsoft.com/office/officeart/2005/8/layout/vList2"/>
    <dgm:cxn modelId="{7354727D-12A8-4098-B8A3-C367FA72CCF5}" type="presParOf" srcId="{FF7EC278-78E7-498E-AEF9-5CF2F980C2C5}" destId="{DB919D99-1B4A-4724-9401-932F6860B6B0}" srcOrd="0" destOrd="0" presId="urn:microsoft.com/office/officeart/2005/8/layout/vList2"/>
    <dgm:cxn modelId="{B6F81159-B5F8-4BEB-9645-3ABE9C95A64D}" type="presParOf" srcId="{FF7EC278-78E7-498E-AEF9-5CF2F980C2C5}" destId="{C9AD4505-333E-46D6-80FA-195459C41369}" srcOrd="1" destOrd="0" presId="urn:microsoft.com/office/officeart/2005/8/layout/vList2"/>
    <dgm:cxn modelId="{C2312321-C3FD-42AB-87E2-B7D64C93D68F}" type="presParOf" srcId="{FF7EC278-78E7-498E-AEF9-5CF2F980C2C5}" destId="{03FFD0DA-790B-4D54-9972-F41174A6097A}" srcOrd="2" destOrd="0" presId="urn:microsoft.com/office/officeart/2005/8/layout/vList2"/>
    <dgm:cxn modelId="{34B07B1B-D32B-46CA-B0DE-B7BE49709331}" type="presParOf" srcId="{FF7EC278-78E7-498E-AEF9-5CF2F980C2C5}" destId="{0A797498-EBCD-47ED-9A6B-0AEFED3280AE}" srcOrd="3" destOrd="0" presId="urn:microsoft.com/office/officeart/2005/8/layout/vList2"/>
    <dgm:cxn modelId="{205A1530-2185-4D76-A652-F0FA0CA7CA57}" type="presParOf" srcId="{FF7EC278-78E7-498E-AEF9-5CF2F980C2C5}" destId="{A767F730-B453-41E1-92EF-183EE0B6160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19D99-1B4A-4724-9401-932F6860B6B0}">
      <dsp:nvSpPr>
        <dsp:cNvPr id="0" name=""/>
        <dsp:cNvSpPr/>
      </dsp:nvSpPr>
      <dsp:spPr>
        <a:xfrm>
          <a:off x="0" y="52265"/>
          <a:ext cx="6504743" cy="1759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3200" kern="1200"/>
            <a:t>Quelles matières premières issues de la pêche avez-vous appris à connaître ?</a:t>
          </a:r>
          <a:endParaRPr lang="en-US" sz="3200" kern="1200"/>
        </a:p>
      </dsp:txBody>
      <dsp:txXfrm>
        <a:off x="85900" y="138165"/>
        <a:ext cx="6332943" cy="1587880"/>
      </dsp:txXfrm>
    </dsp:sp>
    <dsp:sp modelId="{03FFD0DA-790B-4D54-9972-F41174A6097A}">
      <dsp:nvSpPr>
        <dsp:cNvPr id="0" name=""/>
        <dsp:cNvSpPr/>
      </dsp:nvSpPr>
      <dsp:spPr>
        <a:xfrm>
          <a:off x="0" y="1904105"/>
          <a:ext cx="6504743" cy="17596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3200" kern="1200"/>
            <a:t>Pourquoi l’aquaculture est-elle durable ?</a:t>
          </a:r>
          <a:endParaRPr lang="en-US" sz="3200" kern="1200"/>
        </a:p>
      </dsp:txBody>
      <dsp:txXfrm>
        <a:off x="85900" y="1990005"/>
        <a:ext cx="6332943" cy="1587880"/>
      </dsp:txXfrm>
    </dsp:sp>
    <dsp:sp modelId="{A767F730-B453-41E1-92EF-183EE0B6160F}">
      <dsp:nvSpPr>
        <dsp:cNvPr id="0" name=""/>
        <dsp:cNvSpPr/>
      </dsp:nvSpPr>
      <dsp:spPr>
        <a:xfrm>
          <a:off x="0" y="3755945"/>
          <a:ext cx="6504743" cy="17596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" sz="3200" kern="1200" dirty="0"/>
            <a:t>Qu'avez-vous appris de cette leçon ?</a:t>
          </a:r>
          <a:endParaRPr lang="en-US" sz="3200" kern="1200" dirty="0"/>
        </a:p>
      </dsp:txBody>
      <dsp:txXfrm>
        <a:off x="85900" y="3841845"/>
        <a:ext cx="6332943" cy="1587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1B7F4-FCCF-411B-BF7D-9BC328DFBF63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9FABE-FA7C-4E7F-8DE7-300B43BE38E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64FE9-2D2B-4E7B-9AF3-34835405C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2875-6912-48DE-8B3A-D38726D2D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CF6EB-3499-4A22-9C0B-B3F51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DF888-C281-4EE7-8D95-37E98CC3B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9B475-FD96-4E80-9070-EC6FCD6D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60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769D-C2D5-4170-A531-1995B0A7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B721F-2E37-4BC2-9878-659415900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9535C-F0DB-44CA-AA10-9E66CD8F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3DC37-C731-49F3-873C-71715CB8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3200D-F345-402F-B766-0647602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46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33A341-A5A8-4370-B968-7AE141F68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A76E6-557B-4AF2-827A-6BD70F1E5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FDE94-64B7-4750-BD8A-206F2DE3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75F92-0F87-4C53-A8C3-D7A96874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E9F8D-75DA-4508-A9B3-C7A91293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92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03F852B-9075-EC5C-2480-6425F5D7A4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38441" y="3428999"/>
            <a:ext cx="3453558" cy="3429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ED17BF-1264-05FE-AAAF-76253DF65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69" y="5797623"/>
            <a:ext cx="8132745" cy="67704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FA62D79-FE65-AC53-A15D-CACC7F0DFC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0254" y="261564"/>
            <a:ext cx="1849484" cy="909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281715"/>
            <a:ext cx="11340000" cy="1080000"/>
          </a:xfrm>
        </p:spPr>
        <p:txBody>
          <a:bodyPr anchor="ctr">
            <a:normAutofit/>
          </a:bodyPr>
          <a:lstStyle>
            <a:lvl1pPr algn="l">
              <a:defRPr sz="3300" b="1">
                <a:latin typeface="Calibri bold" panose="020F0702030404030204" pitchFamily="34" charset="0"/>
                <a:cs typeface="Calibri bold" panose="020F0702030404030204" pitchFamily="34" charset="0"/>
              </a:defRPr>
            </a:lvl1pPr>
          </a:lstStyle>
          <a:p>
            <a:r>
              <a:rPr lang="en-GB" noProof="0" dirty="0"/>
              <a:t>Title of the presentation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437858"/>
            <a:ext cx="11340000" cy="12796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5D6CE47-0FE7-47D3-9A62-F148615508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9739" y="3792940"/>
            <a:ext cx="8620442" cy="360000"/>
          </a:xfrm>
        </p:spPr>
        <p:txBody>
          <a:bodyPr anchor="t">
            <a:noAutofit/>
          </a:bodyPr>
          <a:lstStyle>
            <a:lvl1pPr>
              <a:defRPr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Organisation name or similar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DA33E7F-73C7-4FF7-87C0-31BEDC66BD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739" y="5188138"/>
            <a:ext cx="8620442" cy="277200"/>
          </a:xfrm>
        </p:spPr>
        <p:txBody>
          <a:bodyPr anchor="t">
            <a:noAutofit/>
          </a:bodyPr>
          <a:lstStyle>
            <a:lvl1pPr>
              <a:defRPr sz="1400" b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/>
              <a:t>Date (or similar)</a:t>
            </a:r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FA4C983E-3698-4EEA-B713-947D1E092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739" y="4891889"/>
            <a:ext cx="8620442" cy="277200"/>
          </a:xfrm>
        </p:spPr>
        <p:txBody>
          <a:bodyPr anchor="t">
            <a:normAutofit/>
          </a:bodyPr>
          <a:lstStyle>
            <a:lvl1pPr>
              <a:defRPr lang="en-GB" sz="1400" b="0" kern="1200" noProof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Event name | Location (or similar)</a:t>
            </a:r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08E6E14D-44E9-4935-B754-B30C4C3F9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9" y="4175433"/>
            <a:ext cx="8620442" cy="629925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Person name | Role (or similar)</a:t>
            </a:r>
          </a:p>
        </p:txBody>
      </p:sp>
    </p:spTree>
    <p:extLst>
      <p:ext uri="{BB962C8B-B14F-4D97-AF65-F5344CB8AC3E}">
        <p14:creationId xmlns:p14="http://schemas.microsoft.com/office/powerpoint/2010/main" val="142037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361700ED-0608-757B-61DE-FF29A95A3C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0653" y="3768261"/>
            <a:ext cx="3181346" cy="308974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558248"/>
            <a:ext cx="11340000" cy="900000"/>
          </a:xfrm>
        </p:spPr>
        <p:txBody>
          <a:bodyPr anchor="ctr">
            <a:normAutofit/>
          </a:bodyPr>
          <a:lstStyle>
            <a:lvl1pPr algn="l">
              <a:defRPr sz="2600"/>
            </a:lvl1pPr>
          </a:lstStyle>
          <a:p>
            <a:r>
              <a:rPr lang="en-GB" noProof="0" dirty="0"/>
              <a:t>Title of the section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528741"/>
            <a:ext cx="11352212" cy="242599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section 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05311203-4C81-4D45-9EF5-B843D1D5F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6000" y="6493698"/>
            <a:ext cx="10577280" cy="22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noProof="0"/>
              <a:t>BioBeo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0A254B31-6117-453D-9970-2479E48BB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894" y="6493698"/>
            <a:ext cx="682105" cy="22777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8F40E6-5147-4048-8648-74966E0AD208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5B09587C-5936-4FEC-9FBB-55FC364306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8" y="5034750"/>
            <a:ext cx="11352212" cy="1347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5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Optional information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3E5F5E45-982B-48CD-9AAD-AA381F4ECA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738" y="1133262"/>
            <a:ext cx="11352212" cy="320533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3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Section number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30420C-B8E3-18F3-0FC9-0A2E258D16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8" y="138281"/>
            <a:ext cx="1796001" cy="88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6CC0-E0A1-4342-A993-A64F1A23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D6B-2131-4602-B284-39D65A5E3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9DEAD-9384-4095-BCA0-4A2A465F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457B3-6767-4605-B00B-C04FFF2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B97F-C285-4167-94BB-0210A731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986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C6C4-B90C-48D3-A677-14E1ED54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98EBE-85D6-4C30-9E3F-72DFDB91B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E0CA9-56FF-4BC9-9E63-A5210593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3639F-C067-48AA-92E1-45D4489DB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41414-13D8-41AC-AC30-0D00269D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3BF9-DF03-4A87-9C55-8B6DD09B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EC6A1-90BD-47FF-AF24-8DA4A521F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F738D-DCE2-43A9-9A9B-D5B36602D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3E495-63F3-4B3A-B2EE-F8BA3C54F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BA24F-B238-4117-9940-074E3EE4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4DDD-E456-42AF-949A-5DEB8B49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533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8F29-60B0-4102-812A-3B7B1ADC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D85FE-BF5D-40FE-8F84-A74A41D2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F7823-88FF-4126-B0AB-D228B092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04E57-A452-4FF3-AC25-D101C9936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055A1-02C5-4311-859F-83849531F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0D50C1-1D68-4597-8AC9-B768E1A6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748C93-31D5-46D1-BBD4-644ECFC6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F95D6E-A5F8-4F01-9E7C-788168FB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236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6AF9-FE0C-4054-8317-AE4089F2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550952-30B8-43EB-B524-FF8008A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9CC44-05C3-414C-B338-7C8CA3348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BE405-F705-40EC-B6B3-1002E6DC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832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23C80-821F-4788-B471-2405140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887CE-A447-4C61-912B-77411617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0EF2-4B9C-4523-BFE2-50F92B7F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11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4DFF-A541-49AF-9999-4CBD434C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92A2E-89C8-4F93-9FDD-9BB04AD6C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DF6C8-60B5-4EBE-B80C-3C18D1B2A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2A929-C0E7-411D-924D-D1F5547A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6ED8B-CEAE-416C-8F0F-42EED8BA8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300C5-DCA2-40CF-86D7-6E25005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42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A0170-B0EE-425C-8CC3-A27E431C7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A7CA-DEA0-4E0D-B039-646237994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71E4-8E41-4823-9B85-09938063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EA090-A434-4AF3-8A1A-C2724E52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A22D3-FACC-438F-92DA-3B5D16239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9F51D-C2A8-4CCE-A56E-C637ECDA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1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3A4A-BE7B-4753-ABDF-C411834E2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1DBF0-D972-4736-8EB2-2993E27E3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98173-A9D1-4C6B-BDCD-BEF257870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7B5A3-802D-40D9-AFCA-EC4D33CFB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BC4D-DA81-4DAB-A4B6-7C46EEC51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5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youtube.com/watch?v=Kih7YQA9uao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KppS7LRbybw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youtube.com/watch?v=KppS7LRbybw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www.youtube.com/watch?v=AHKaChoCDW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yfVZ0jeewVo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knowledge4policy/glossary/feedstock_en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ECE6E20-B371-4053-BD8D-E4964C93B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38" y="1303574"/>
            <a:ext cx="11340000" cy="1147229"/>
          </a:xfrm>
        </p:spPr>
        <p:txBody>
          <a:bodyPr/>
          <a:lstStyle/>
          <a:p>
            <a:r>
              <a:rPr lang="fr" sz="3200" i="1" dirty="0"/>
              <a:t>Bioéconomie : la vie sous l'eau</a:t>
            </a:r>
            <a:endParaRPr lang="en-GB" i="1" noProof="0" dirty="0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64A70FEA-9824-4082-9B85-EBF03C5C5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" dirty="0">
                <a:solidFill>
                  <a:schemeClr val="accent3"/>
                </a:solidFill>
              </a:rPr>
              <a:t>Leçon 6</a:t>
            </a:r>
            <a:endParaRPr lang="en-GB" noProof="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76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sz="3100" b="1"/>
              <a:t>La bioéconomie bleue : les algues comme aliment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Vous pouvez acheter des algues fraîches ou séchées.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Séché, vous pouvez l'utiliser comme assaisonnement que vous parsemez en morceaux sur un plat.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Vous pouvez également le réhydrater dans l'eau.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Les algues fraîches ou réhydratées sont délicieuses en salade ou en soupe.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Vous pouvez également le manger en collation ou le transformer en smoothie ou en dessert.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10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39746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593" y="328757"/>
            <a:ext cx="6251110" cy="249465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" sz="2900" b="1" dirty="0"/>
              <a:t>Coin 2 : La bioéconomie bleue : l'habillement</a:t>
            </a:r>
            <a:endParaRPr lang="en-US" sz="29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7844" y="3429000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spcBef>
                <a:spcPts val="95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fr" sz="2000" b="1" dirty="0">
                <a:solidFill>
                  <a:schemeClr val="tx1"/>
                </a:solidFill>
                <a:hlinkClick r:id="rId2"/>
              </a:rPr>
              <a:t>Bloom </a:t>
            </a:r>
            <a:r>
              <a:rPr lang="fr" sz="2000" dirty="0">
                <a:solidFill>
                  <a:schemeClr val="tx1"/>
                </a:solidFill>
              </a:rPr>
              <a:t>- </a:t>
            </a:r>
            <a:r>
              <a:rPr lang="fr" dirty="0">
                <a:solidFill>
                  <a:srgbClr val="3C165D"/>
                </a:solidFill>
                <a:latin typeface="+mj-lt"/>
                <a:cs typeface="Calibri"/>
              </a:rPr>
              <a:t>Mousse multi-usages fabriquée à partir de déchets d'algues provenant d'eaux polluées. Le matériau est biodégradable et aide à réduire la croissance excessive des algues.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8" name="Imagen 2">
            <a:hlinkClick r:id="rId2"/>
            <a:extLst>
              <a:ext uri="{FF2B5EF4-FFF2-40B4-BE49-F238E27FC236}">
                <a16:creationId xmlns:a16="http://schemas.microsoft.com/office/drawing/2014/main" id="{588FA83C-8A88-D0C3-C7F2-FA3DA4FEAC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43" r="21785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11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35309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5E8ED2C4-AD09-CB4C-93AB-143AC770ED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2" r="27550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6848" y="250414"/>
            <a:ext cx="572148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sz="3100" b="1" dirty="0"/>
              <a:t>Coin 3 : </a:t>
            </a:r>
            <a:r>
              <a:rPr lang="fr" sz="3100" b="1" dirty="0" err="1"/>
              <a:t>Ohoo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36178" y="1651329"/>
            <a:ext cx="5721484" cy="5206671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dirty="0" err="1">
                <a:solidFill>
                  <a:schemeClr val="tx1"/>
                </a:solidFill>
                <a:hlinkClick r:id="rId2"/>
              </a:rPr>
              <a:t>Ooho </a:t>
            </a:r>
            <a:r>
              <a:rPr lang="fr" dirty="0">
                <a:solidFill>
                  <a:schemeClr val="tx1"/>
                </a:solidFill>
                <a:hlinkClick r:id="rId2"/>
              </a:rPr>
              <a:t>! </a:t>
            </a: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- Emballage durable fabriqué à partir d'un mélange d'algues brunes et de plantes Emballage comestible et sans goût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205740">
              <a:spcBef>
                <a:spcPts val="95"/>
              </a:spcBef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27047" y="6356350"/>
            <a:ext cx="39449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fr" sz="1200" kern="1200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47382" y="6356350"/>
            <a:ext cx="13064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0D890330-49DE-0FED-E7C3-F2F048FA8253}"/>
              </a:ext>
            </a:extLst>
          </p:cNvPr>
          <p:cNvSpPr txBox="1"/>
          <p:nvPr/>
        </p:nvSpPr>
        <p:spPr>
          <a:xfrm>
            <a:off x="5631322" y="3650466"/>
            <a:ext cx="5526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dirty="0">
                <a:latin typeface="+mj-lt"/>
              </a:rPr>
              <a:t>En 2019, les marathoniens de Londres ont reçu des sacs d'algues comestibles remplis d'une boisson pour sportifs au lieu de bouteilles en plastique.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308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hlinkClick r:id="rId2"/>
            <a:extLst>
              <a:ext uri="{FF2B5EF4-FFF2-40B4-BE49-F238E27FC236}">
                <a16:creationId xmlns:a16="http://schemas.microsoft.com/office/drawing/2014/main" id="{5E8ED2C4-AD09-CB4C-93AB-143AC770ED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62" r="27550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6848" y="250414"/>
            <a:ext cx="572148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sz="3100" b="1" dirty="0"/>
              <a:t>Coin 4 : Marinatex 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36848" y="3063380"/>
            <a:ext cx="5721484" cy="5206671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dirty="0" err="1">
                <a:solidFill>
                  <a:schemeClr val="tx1"/>
                </a:solidFill>
                <a:hlinkClick r:id="rId4"/>
              </a:rPr>
              <a:t>MarinaTex</a:t>
            </a:r>
            <a:r>
              <a:rPr lang="fr" dirty="0">
                <a:solidFill>
                  <a:schemeClr val="tx1"/>
                </a:solidFill>
              </a:rPr>
              <a:t> </a:t>
            </a: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- Une alternative </a:t>
            </a:r>
            <a:r>
              <a:rPr lang="fr" sz="2400" dirty="0" err="1">
                <a:solidFill>
                  <a:srgbClr val="3C165D"/>
                </a:solidFill>
                <a:latin typeface="+mj-lt"/>
                <a:cs typeface="Calibri"/>
              </a:rPr>
              <a:t>compostable au plastique.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Fabriqué à partir de déchets de poisson et de matériaux compostables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Composts en 6 semaines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27047" y="6356350"/>
            <a:ext cx="394491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fr" sz="1200" kern="1200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047382" y="6356350"/>
            <a:ext cx="130641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13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8752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3D-glasweergave van chemische verbindingen">
            <a:extLst>
              <a:ext uri="{FF2B5EF4-FFF2-40B4-BE49-F238E27FC236}">
                <a16:creationId xmlns:a16="http://schemas.microsoft.com/office/drawing/2014/main" id="{24B3F972-181A-A399-3350-FA7E80E3449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EE7909-0633-2D00-8ABE-1080176294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8189" y="1184532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fr" sz="5200" dirty="0">
                <a:solidFill>
                  <a:srgbClr val="FFFFFF"/>
                </a:solidFill>
              </a:rPr>
              <a:t>Exemples supplémentaires </a:t>
            </a:r>
            <a:br>
              <a:rPr lang="nl-BE" sz="5200" dirty="0">
                <a:solidFill>
                  <a:srgbClr val="FFFFFF"/>
                </a:solidFill>
              </a:rPr>
            </a:br>
            <a:r>
              <a:rPr lang="fr" sz="5200" dirty="0">
                <a:solidFill>
                  <a:srgbClr val="FFFFFF"/>
                </a:solidFill>
              </a:rPr>
              <a:t>de la </a:t>
            </a:r>
            <a:br>
              <a:rPr lang="nl-BE" sz="5200" dirty="0">
                <a:solidFill>
                  <a:srgbClr val="FFFFFF"/>
                </a:solidFill>
              </a:rPr>
            </a:br>
            <a:r>
              <a:rPr lang="fr" sz="5200" dirty="0">
                <a:solidFill>
                  <a:srgbClr val="FFFFFF"/>
                </a:solidFill>
              </a:rPr>
              <a:t>bioéconomie bleue</a:t>
            </a:r>
          </a:p>
        </p:txBody>
      </p:sp>
    </p:spTree>
    <p:extLst>
      <p:ext uri="{BB962C8B-B14F-4D97-AF65-F5344CB8AC3E}">
        <p14:creationId xmlns:p14="http://schemas.microsoft.com/office/powerpoint/2010/main" val="417649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5">
            <a:extLst>
              <a:ext uri="{FF2B5EF4-FFF2-40B4-BE49-F238E27FC236}">
                <a16:creationId xmlns:a16="http://schemas.microsoft.com/office/drawing/2014/main" id="{B49D487B-A789-7619-BF16-9B5DD4EBF4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91" t="3331" r="-2" b="7875"/>
          <a:stretch/>
        </p:blipFill>
        <p:spPr>
          <a:xfrm>
            <a:off x="-2" y="10"/>
            <a:ext cx="866851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0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" sz="4800" b="1"/>
              <a:t>La bioéconomie bleue : les cosmétiques</a:t>
            </a:r>
            <a:endParaRPr lang="en-US" sz="48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" sz="1400" dirty="0">
                <a:solidFill>
                  <a:schemeClr val="tx1"/>
                </a:solidFill>
              </a:rPr>
              <a:t>Collagène naturel - fabriqué à partir de matériaux écologiques de haute qualité, notamment de la peau de poissons d'eau douce et d'eau salée</a:t>
            </a:r>
          </a:p>
          <a:p>
            <a:r>
              <a:rPr lang="fr" sz="1400" dirty="0">
                <a:solidFill>
                  <a:schemeClr val="tx1"/>
                </a:solidFill>
              </a:rPr>
              <a:t>Vernis à ongles naturel à base d'eau et d'algues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48600" y="6356350"/>
            <a:ext cx="3096491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fr" sz="1200" kern="1200" dirty="0" err="1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0138" y="6356350"/>
            <a:ext cx="72182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chemeClr val="tx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15</a:t>
            </a:fld>
            <a:endParaRPr lang="en-US" sz="1200">
              <a:solidFill>
                <a:schemeClr val="tx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2255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8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51FE5A1-41FF-529B-D706-E64DA95DCE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8" t="28079" r="3702" b="-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8" name="Rectangle 20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fr" sz="3600" b="1"/>
              <a:t>La bioéconomie bleue : l'alimentation</a:t>
            </a:r>
            <a:endParaRPr lang="en-US" sz="2400" b="1" dirty="0"/>
          </a:p>
        </p:txBody>
      </p:sp>
      <p:sp>
        <p:nvSpPr>
          <p:cNvPr id="29" name="Rectangle 2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L'huile de poisson est naturellement riche en acides gras oméga-3 sains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La farine peut être fabriquée à partir de poisson. Par exemple, les « Sea Chips » sont faites à la main avec de la farine de peau de saumon. Elle est riche en nutriments.</a:t>
            </a:r>
            <a:endParaRPr lang="en-US" sz="17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7706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chemeClr val="bg1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16</a:t>
            </a:fld>
            <a:endParaRPr lang="en-US" sz="1200">
              <a:solidFill>
                <a:schemeClr val="bg1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93167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7" y="355274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" sz="4400" b="1" dirty="0"/>
              <a:t>La bioéconomie bleue : les accessoires</a:t>
            </a:r>
            <a:endParaRPr lang="en-US" sz="44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" sz="2400" dirty="0" err="1">
                <a:solidFill>
                  <a:schemeClr val="tx1"/>
                </a:solidFill>
              </a:rPr>
              <a:t>Cuir</a:t>
            </a:r>
            <a:r>
              <a:rPr lang="fr" sz="2400" dirty="0">
                <a:solidFill>
                  <a:schemeClr val="tx1"/>
                </a:solidFill>
              </a:rPr>
              <a:t> </a:t>
            </a:r>
            <a:r>
              <a:rPr lang="fr" sz="2400" dirty="0" err="1">
                <a:solidFill>
                  <a:schemeClr val="tx1"/>
                </a:solidFill>
              </a:rPr>
              <a:t>saumon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Imagen 2">
            <a:extLst>
              <a:ext uri="{FF2B5EF4-FFF2-40B4-BE49-F238E27FC236}">
                <a16:creationId xmlns:a16="http://schemas.microsoft.com/office/drawing/2014/main" id="{D4DA1FFB-0216-4930-3472-9C1F02ED68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442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17</a:t>
            </a:fld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17829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B8062-B5AD-336C-E3E5-F886267887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000" y="1798547"/>
            <a:ext cx="11340000" cy="900000"/>
          </a:xfrm>
        </p:spPr>
        <p:txBody>
          <a:bodyPr/>
          <a:lstStyle/>
          <a:p>
            <a:r>
              <a:rPr lang="fr" dirty="0"/>
              <a:t>DEVOIR 3 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94E3A3-8DA8-02E2-459B-3F2538764B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fr" dirty="0">
                <a:solidFill>
                  <a:schemeClr val="accent1"/>
                </a:solidFill>
              </a:rPr>
              <a:t>Vous avez étudié de nombreux exemples de bioéconomie bleue.</a:t>
            </a:r>
          </a:p>
          <a:p>
            <a:pPr marL="342900" indent="-342900">
              <a:buFontTx/>
              <a:buChar char="-"/>
            </a:pPr>
            <a:r>
              <a:rPr lang="fr" dirty="0">
                <a:solidFill>
                  <a:schemeClr val="accent1"/>
                </a:solidFill>
              </a:rPr>
              <a:t>Complétez maintenant la liste que vous avez établie par duo dans la TÂCHE 1.</a:t>
            </a:r>
          </a:p>
          <a:p>
            <a:pPr marL="342900" indent="-342900">
              <a:buFontTx/>
              <a:buChar char="-"/>
            </a:pPr>
            <a:endParaRPr lang="nl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9A4411-88D3-40D9-9C33-7C04019EA1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fr" sz="4000" dirty="0">
                <a:solidFill>
                  <a:srgbClr val="FF0000"/>
                </a:solidFill>
              </a:rPr>
              <a:t>5 minutes!</a:t>
            </a:r>
          </a:p>
        </p:txBody>
      </p:sp>
      <p:sp>
        <p:nvSpPr>
          <p:cNvPr id="6" name="Titel 12">
            <a:extLst>
              <a:ext uri="{FF2B5EF4-FFF2-40B4-BE49-F238E27FC236}">
                <a16:creationId xmlns:a16="http://schemas.microsoft.com/office/drawing/2014/main" id="{31BB7D45-9568-E62D-D6CA-D6493205575A}"/>
              </a:ext>
            </a:extLst>
          </p:cNvPr>
          <p:cNvSpPr txBox="1">
            <a:spLocks/>
          </p:cNvSpPr>
          <p:nvPr/>
        </p:nvSpPr>
        <p:spPr>
          <a:xfrm>
            <a:off x="267378" y="898547"/>
            <a:ext cx="11340000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" sz="4000" b="1" dirty="0"/>
              <a:t>Exemples de matières premières utilisées dans la pêche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914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9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5D9DC-8CD0-AE8E-3ADB-9C9F31B31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57189"/>
            <a:ext cx="3589421" cy="5567891"/>
          </a:xfrm>
        </p:spPr>
        <p:txBody>
          <a:bodyPr>
            <a:normAutofit/>
          </a:bodyPr>
          <a:lstStyle/>
          <a:p>
            <a:r>
              <a:rPr lang="fr" sz="5200" dirty="0"/>
              <a:t>Achèvement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2F58E9E-5B92-C2BB-706E-E34FC045E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935577"/>
              </p:ext>
            </p:extLst>
          </p:nvPr>
        </p:nvGraphicFramePr>
        <p:xfrm>
          <a:off x="4925256" y="620391"/>
          <a:ext cx="6504743" cy="5567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4847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/>
              <a:t>La vie sous l'eau : la bioéconomie bleue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1567665"/>
            <a:ext cx="5963265" cy="4798142"/>
          </a:xfrm>
        </p:spPr>
        <p:txBody>
          <a:bodyPr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Qui a déjà mangé ça 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Qu'est-ce que c'est?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Quels sont les ingrédients ?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Qu'est-ce qui maintient le riz ensemble ?</a:t>
            </a:r>
          </a:p>
          <a:p>
            <a:pPr marL="91440">
              <a:lnSpc>
                <a:spcPct val="100000"/>
              </a:lnSpc>
              <a:spcBef>
                <a:spcPts val="95"/>
              </a:spcBef>
            </a:pPr>
            <a:endParaRPr lang="nl-NL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631" y="6315864"/>
            <a:ext cx="10577280" cy="227777"/>
          </a:xfrm>
        </p:spPr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6CA993-BFD9-0A59-CB48-44E4E4F39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40" y="1685925"/>
            <a:ext cx="4112960" cy="273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45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DD438F-5CF3-F399-B038-EC6628FBA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SUPPLÉMENTAIRE</a:t>
            </a:r>
          </a:p>
        </p:txBody>
      </p:sp>
      <p:pic>
        <p:nvPicPr>
          <p:cNvPr id="7" name="Graphic 6" descr="Add">
            <a:extLst>
              <a:ext uri="{FF2B5EF4-FFF2-40B4-BE49-F238E27FC236}">
                <a16:creationId xmlns:a16="http://schemas.microsoft.com/office/drawing/2014/main" id="{269BF558-4B86-8CB4-D2FB-A051A3379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69322" y="1845426"/>
            <a:ext cx="4450303" cy="445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09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74456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BE" sz="3100" b="1" dirty="0" err="1"/>
              <a:t>Fais-le</a:t>
            </a:r>
            <a:r>
              <a:rPr lang="nl-BE" sz="3100" b="1" dirty="0"/>
              <a:t> </a:t>
            </a:r>
            <a:r>
              <a:rPr lang="nl-BE" sz="3100" b="1" dirty="0" err="1"/>
              <a:t>toi-même</a:t>
            </a:r>
            <a:r>
              <a:rPr lang="fr" sz="3100" b="1" dirty="0"/>
              <a:t> : Faire du pesto aux algues</a:t>
            </a:r>
            <a:endParaRPr lang="en-US" sz="31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205740">
              <a:spcBef>
                <a:spcPts val="95"/>
              </a:spcBef>
            </a:pPr>
            <a:r>
              <a:rPr lang="fr" sz="2000" dirty="0" err="1">
                <a:solidFill>
                  <a:schemeClr val="tx1"/>
                </a:solidFill>
              </a:rPr>
              <a:t>Ingrédients</a:t>
            </a:r>
            <a:r>
              <a:rPr lang="fr" sz="2000" dirty="0">
                <a:solidFill>
                  <a:schemeClr val="tx1"/>
                </a:solidFill>
              </a:rPr>
              <a:t> 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40g de wakame ou de kombu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50 g de pignons de pin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1 gousse d'ail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25 g de basilic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Fusée de 25 g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25 ml d'huile d'olive extra vierge</a:t>
            </a:r>
          </a:p>
          <a:p>
            <a:pPr marL="548640" indent="-3429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000" dirty="0">
                <a:solidFill>
                  <a:schemeClr val="tx1"/>
                </a:solidFill>
              </a:rPr>
              <a:t>1/2 cuillère à soupe de jus de citron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21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54861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26.jpeg">
            <a:extLst>
              <a:ext uri="{FF2B5EF4-FFF2-40B4-BE49-F238E27FC236}">
                <a16:creationId xmlns:a16="http://schemas.microsoft.com/office/drawing/2014/main" id="{7D0E4FF1-79A0-9108-5B2B-85E67128D7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988" r="19203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06534" y="2027102"/>
            <a:ext cx="3822189" cy="3742762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05740">
              <a:spcBef>
                <a:spcPts val="95"/>
              </a:spcBef>
            </a:pPr>
            <a:r>
              <a:rPr lang="fr" sz="2000" dirty="0">
                <a:solidFill>
                  <a:schemeClr val="tx1"/>
                </a:solidFill>
              </a:rPr>
              <a:t>Préparation</a:t>
            </a:r>
          </a:p>
          <a:p>
            <a:pPr marL="205740">
              <a:spcBef>
                <a:spcPts val="95"/>
              </a:spcBef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fr" sz="2000" dirty="0">
                <a:solidFill>
                  <a:schemeClr val="tx1"/>
                </a:solidFill>
              </a:rPr>
              <a:t>Laissez gonfler les algues séchées dans l'eau pendant 24 heures ou lavez bien les algues fraîches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fr" sz="2000" dirty="0">
                <a:solidFill>
                  <a:schemeClr val="tx1"/>
                </a:solidFill>
              </a:rPr>
              <a:t>Coupez-le en gros morceaux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fr" sz="2000" dirty="0">
                <a:solidFill>
                  <a:schemeClr val="tx1"/>
                </a:solidFill>
              </a:rPr>
              <a:t>Mettre tous les ingrédients dans un robot culinaire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r>
              <a:rPr lang="fr" sz="2000" dirty="0">
                <a:solidFill>
                  <a:schemeClr val="tx1"/>
                </a:solidFill>
              </a:rPr>
              <a:t>Conserver dans un bocal</a:t>
            </a:r>
          </a:p>
          <a:p>
            <a:pPr marL="662940" indent="-457200">
              <a:spcBef>
                <a:spcPts val="95"/>
              </a:spcBef>
              <a:buFont typeface="+mj-lt"/>
              <a:buAutoNum type="arabicPeriod"/>
            </a:pPr>
            <a:endParaRPr lang="nl-NL" sz="2000" dirty="0">
              <a:solidFill>
                <a:schemeClr val="tx1"/>
              </a:solidFill>
            </a:endParaRPr>
          </a:p>
          <a:p>
            <a:pPr marL="205740">
              <a:spcBef>
                <a:spcPts val="95"/>
              </a:spcBef>
            </a:pPr>
            <a:r>
              <a:rPr lang="fr" sz="2000" dirty="0">
                <a:solidFill>
                  <a:schemeClr val="tx1"/>
                </a:solidFill>
              </a:rPr>
              <a:t>Servir sur du pain grillé ou avec des pâtes. Bon appétit !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22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3" name="object 54">
            <a:extLst>
              <a:ext uri="{FF2B5EF4-FFF2-40B4-BE49-F238E27FC236}">
                <a16:creationId xmlns:a16="http://schemas.microsoft.com/office/drawing/2014/main" id="{EC199D63-F7DB-F67E-3F11-A5603A041F3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8693" y="3429000"/>
            <a:ext cx="1883664" cy="2340864"/>
          </a:xfrm>
          <a:prstGeom prst="rect">
            <a:avLst/>
          </a:prstGeom>
        </p:spPr>
      </p:pic>
      <p:pic>
        <p:nvPicPr>
          <p:cNvPr id="4" name="object 43">
            <a:extLst>
              <a:ext uri="{FF2B5EF4-FFF2-40B4-BE49-F238E27FC236}">
                <a16:creationId xmlns:a16="http://schemas.microsoft.com/office/drawing/2014/main" id="{6E2D1060-3C9B-1BAB-367A-6DC26185771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65458" y="6097905"/>
            <a:ext cx="4005917" cy="243839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B9152777-5FBE-F22D-14A8-015AE85745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8" name="Titel 12">
            <a:extLst>
              <a:ext uri="{FF2B5EF4-FFF2-40B4-BE49-F238E27FC236}">
                <a16:creationId xmlns:a16="http://schemas.microsoft.com/office/drawing/2014/main" id="{A8E5F316-5D30-743A-78B1-9D20E0FD85B2}"/>
              </a:ext>
            </a:extLst>
          </p:cNvPr>
          <p:cNvSpPr txBox="1">
            <a:spLocks/>
          </p:cNvSpPr>
          <p:nvPr/>
        </p:nvSpPr>
        <p:spPr>
          <a:xfrm>
            <a:off x="7531610" y="365125"/>
            <a:ext cx="3822189" cy="1899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3100" b="1"/>
              <a:t>Fais-le toi-même</a:t>
            </a:r>
            <a:r>
              <a:rPr lang="fr" sz="3100" b="1"/>
              <a:t> : Faire du pesto aux algues</a:t>
            </a:r>
            <a:endParaRPr lang="en-US" sz="3100" b="1" dirty="0"/>
          </a:p>
        </p:txBody>
      </p:sp>
    </p:spTree>
    <p:extLst>
      <p:ext uri="{BB962C8B-B14F-4D97-AF65-F5344CB8AC3E}">
        <p14:creationId xmlns:p14="http://schemas.microsoft.com/office/powerpoint/2010/main" val="1207023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/>
              <a:t>La vie sous l'eau : la bioéconomie bleue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1567665"/>
            <a:ext cx="5963265" cy="4798142"/>
          </a:xfrm>
        </p:spPr>
        <p:txBody>
          <a:bodyPr>
            <a:normAutofit/>
          </a:bodyPr>
          <a:lstStyle/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Il est possible d’utiliser les matières premières de la mer de manière durable et de protéger la mer pour les décennies à venir.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Cela se fait dans une bioéconomie bleue.</a:t>
            </a:r>
          </a:p>
          <a:p>
            <a:pPr marL="434340" indent="-3429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Comment pouvons-nous réaliser au mieux la bioéconomie bleue ?</a:t>
            </a:r>
            <a:endParaRPr lang="en-US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631" y="6315864"/>
            <a:ext cx="10577280" cy="227777"/>
          </a:xfrm>
        </p:spPr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" name="Afbeelding 6">
            <a:hlinkClick r:id="rId2"/>
            <a:extLst>
              <a:ext uri="{FF2B5EF4-FFF2-40B4-BE49-F238E27FC236}">
                <a16:creationId xmlns:a16="http://schemas.microsoft.com/office/drawing/2014/main" id="{9598E927-145D-8A29-E0EE-5C2D41976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00" y="1567665"/>
            <a:ext cx="5644049" cy="31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5999" y="913000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Exemples de matières premières utilisées dans la pêche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D4896574-AFE1-38BA-9A08-493CFB079B3F}"/>
              </a:ext>
            </a:extLst>
          </p:cNvPr>
          <p:cNvSpPr txBox="1"/>
          <p:nvPr/>
        </p:nvSpPr>
        <p:spPr>
          <a:xfrm>
            <a:off x="587555" y="2101039"/>
            <a:ext cx="114302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DEVOIR 1 : </a:t>
            </a:r>
            <a:br>
              <a:rPr lang="nl-NL" sz="24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Par deux, notez toutes les matières premières du secteur de la pêche et de l’aquaculture auxquelles vous pouvez penser.</a:t>
            </a:r>
          </a:p>
          <a:p>
            <a:pPr algn="ctr"/>
            <a:endParaRPr lang="en-GB" sz="2400" dirty="0">
              <a:solidFill>
                <a:srgbClr val="3C165D"/>
              </a:solidFill>
              <a:latin typeface="+mj-lt"/>
              <a:cs typeface="Calibri"/>
            </a:endParaRPr>
          </a:p>
          <a:p>
            <a:pPr algn="ctr"/>
            <a:r>
              <a:rPr lang="fr" sz="3200" b="1" dirty="0">
                <a:solidFill>
                  <a:srgbClr val="C00000"/>
                </a:solidFill>
                <a:latin typeface="+mj-lt"/>
              </a:rPr>
              <a:t>Vous </a:t>
            </a:r>
            <a:r>
              <a:rPr lang="fr" sz="3200" b="1" dirty="0" err="1">
                <a:solidFill>
                  <a:srgbClr val="C00000"/>
                </a:solidFill>
                <a:latin typeface="+mj-lt"/>
              </a:rPr>
              <a:t>avez </a:t>
            </a:r>
            <a:r>
              <a:rPr lang="fr" sz="3200" b="1" dirty="0">
                <a:solidFill>
                  <a:srgbClr val="C00000"/>
                </a:solidFill>
                <a:latin typeface="+mj-lt"/>
              </a:rPr>
              <a:t>2 </a:t>
            </a:r>
            <a:r>
              <a:rPr lang="fr" sz="3200" b="1" dirty="0" err="1">
                <a:solidFill>
                  <a:srgbClr val="C00000"/>
                </a:solidFill>
                <a:latin typeface="+mj-lt"/>
              </a:rPr>
              <a:t>minutes</a:t>
            </a:r>
            <a:endParaRPr lang="en-US" sz="3200" b="1" dirty="0">
              <a:solidFill>
                <a:srgbClr val="C00000"/>
              </a:solidFill>
              <a:latin typeface="+mj-lt"/>
            </a:endParaRPr>
          </a:p>
          <a:p>
            <a:pPr algn="ctr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226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000" y="946028"/>
            <a:ext cx="11340000" cy="900000"/>
          </a:xfrm>
        </p:spPr>
        <p:txBody>
          <a:bodyPr>
            <a:normAutofit/>
          </a:bodyPr>
          <a:lstStyle/>
          <a:p>
            <a:r>
              <a:rPr lang="fr" sz="4000" b="1" dirty="0"/>
              <a:t>Exemples de matières premières utilisées dans la pêche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D578813-D5B1-032B-5B4A-7E84E4A1B9F5}"/>
              </a:ext>
            </a:extLst>
          </p:cNvPr>
          <p:cNvSpPr/>
          <p:nvPr/>
        </p:nvSpPr>
        <p:spPr>
          <a:xfrm>
            <a:off x="93650" y="5684256"/>
            <a:ext cx="10566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" dirty="0" err="1">
                <a:latin typeface="+mj-lt"/>
              </a:rPr>
              <a:t>Source </a:t>
            </a:r>
            <a:r>
              <a:rPr lang="fr" dirty="0">
                <a:latin typeface="+mj-lt"/>
              </a:rPr>
              <a:t>: Bio-based Industries Consortium (2019), Exemples de matières premières pour la bioéconomie. </a:t>
            </a:r>
            <a:r>
              <a:rPr lang="fr" dirty="0">
                <a:latin typeface="+mj-lt"/>
                <a:hlinkClick r:id="rId2"/>
              </a:rPr>
              <a:t>https://ec.europa.eu/knowledge4policy/glossary/feedstock_en</a:t>
            </a:r>
            <a:endParaRPr lang="en-GB" dirty="0">
              <a:latin typeface="+mj-lt"/>
            </a:endParaRPr>
          </a:p>
          <a:p>
            <a:endParaRPr lang="en-GB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4058DCB2-510F-9B9B-DCCC-BD938A8AE057}"/>
              </a:ext>
            </a:extLst>
          </p:cNvPr>
          <p:cNvSpPr txBox="1"/>
          <p:nvPr/>
        </p:nvSpPr>
        <p:spPr>
          <a:xfrm>
            <a:off x="332246" y="1642676"/>
            <a:ext cx="114337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algues</a:t>
            </a:r>
          </a:p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crustacés (y compris les sous-produits : queues de crevettes, carapaces de crabe)</a:t>
            </a:r>
          </a:p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coquillages (y compris les sous-produits : coquilles de pétoncles, coquilles de moules)</a:t>
            </a:r>
          </a:p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d’autres invertébrés (comme les méduses), à condition qu’ils soient produits de manière durable</a:t>
            </a:r>
          </a:p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poisson</a:t>
            </a:r>
          </a:p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sous-produits du poisson : arêtes, peau, intestins, têtes, queues, nageoires, écailles, huile de poisson, sang, excréments de poisson</a:t>
            </a:r>
          </a:p>
          <a:p>
            <a:pPr marL="457200" indent="-457200">
              <a:buFont typeface="Arial" charset="0"/>
              <a:buChar char="•"/>
            </a:pPr>
            <a:r>
              <a:rPr lang="fr" sz="2400" dirty="0">
                <a:solidFill>
                  <a:srgbClr val="3C165D"/>
                </a:solidFill>
                <a:latin typeface="+mj-lt"/>
                <a:cs typeface="Calibri"/>
              </a:rPr>
              <a:t>plantes aquatiques</a:t>
            </a:r>
            <a:endParaRPr lang="en-GB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374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48F6B-B59D-6478-A467-0F80BB3A02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1249" y="1761175"/>
            <a:ext cx="11340000" cy="900000"/>
          </a:xfrm>
        </p:spPr>
        <p:txBody>
          <a:bodyPr/>
          <a:lstStyle/>
          <a:p>
            <a:r>
              <a:rPr lang="fr" dirty="0"/>
              <a:t>DEVOIR 2 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C3D60D-D817-5F43-DEDE-B22C211CA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25" y="2493409"/>
            <a:ext cx="11352212" cy="1715455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Tx/>
              <a:buChar char="-"/>
            </a:pPr>
            <a:r>
              <a:rPr lang="fr" dirty="0">
                <a:solidFill>
                  <a:schemeClr val="accent1"/>
                </a:solidFill>
              </a:rPr>
              <a:t>Divisez la classe en 4 groupes.</a:t>
            </a:r>
          </a:p>
          <a:p>
            <a:pPr marL="342900" indent="-342900">
              <a:buFontTx/>
              <a:buChar char="-"/>
            </a:pPr>
            <a:r>
              <a:rPr lang="fr" dirty="0">
                <a:solidFill>
                  <a:schemeClr val="accent1"/>
                </a:solidFill>
              </a:rPr>
              <a:t>Chaque groupe commence dans l’un des 4 coins de la classe.</a:t>
            </a:r>
          </a:p>
          <a:p>
            <a:pPr marL="342900" indent="-342900">
              <a:buFontTx/>
              <a:buChar char="-"/>
            </a:pPr>
            <a:r>
              <a:rPr lang="fr" dirty="0">
                <a:solidFill>
                  <a:schemeClr val="accent1"/>
                </a:solidFill>
              </a:rPr>
              <a:t>À chaque coin vous verrez une vidéo YouTube dans laquelle vous devrez répondre à un certain nombre de questions.</a:t>
            </a:r>
          </a:p>
          <a:p>
            <a:pPr marL="342900" indent="-342900">
              <a:buFontTx/>
              <a:buChar char="-"/>
            </a:pPr>
            <a:r>
              <a:rPr lang="fr" dirty="0">
                <a:solidFill>
                  <a:schemeClr val="accent1"/>
                </a:solidFill>
              </a:rPr>
              <a:t>Les devoirs sont répertoriés dans le cahier d'exercices.</a:t>
            </a:r>
          </a:p>
          <a:p>
            <a:pPr marL="342900" indent="-342900">
              <a:buFontTx/>
              <a:buChar char="-"/>
            </a:pPr>
            <a:endParaRPr lang="nl-BE" dirty="0">
              <a:solidFill>
                <a:schemeClr val="accent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889E98-CE63-12D7-76BF-FF1D412A1D6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19037" y="4542840"/>
            <a:ext cx="11352212" cy="1583115"/>
          </a:xfrm>
        </p:spPr>
        <p:txBody>
          <a:bodyPr/>
          <a:lstStyle/>
          <a:p>
            <a:r>
              <a:rPr lang="fr" sz="2400" dirty="0">
                <a:solidFill>
                  <a:srgbClr val="FF0000"/>
                </a:solidFill>
              </a:rPr>
              <a:t>Pendant le travail en coin, les élèves disposent de 5 à 10 minutes par coin </a:t>
            </a:r>
            <a:br>
              <a:rPr lang="nl-NL" sz="2400" dirty="0">
                <a:solidFill>
                  <a:srgbClr val="FF0000"/>
                </a:solidFill>
              </a:rPr>
            </a:br>
            <a:r>
              <a:rPr lang="fr" sz="2400" dirty="0">
                <a:solidFill>
                  <a:srgbClr val="FF0000"/>
                </a:solidFill>
              </a:rPr>
              <a:t>pour terminer le devoir.</a:t>
            </a:r>
          </a:p>
          <a:p>
            <a:r>
              <a:rPr lang="fr" sz="2400" dirty="0">
                <a:solidFill>
                  <a:srgbClr val="FF0000"/>
                </a:solidFill>
              </a:rPr>
              <a:t>Une fois chaque coin terminé, les élèves se déplacent dans le sens </a:t>
            </a:r>
            <a:br>
              <a:rPr lang="fr" sz="2400" dirty="0">
                <a:solidFill>
                  <a:srgbClr val="FF0000"/>
                </a:solidFill>
              </a:rPr>
            </a:br>
            <a:r>
              <a:rPr lang="fr" sz="2400" dirty="0">
                <a:solidFill>
                  <a:srgbClr val="FF0000"/>
                </a:solidFill>
              </a:rPr>
              <a:t>des aiguilles d’une montre.</a:t>
            </a:r>
          </a:p>
          <a:p>
            <a:endParaRPr lang="nl-BE" sz="2400" dirty="0">
              <a:solidFill>
                <a:srgbClr val="FF0000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7D03E0-5226-B208-C3AE-3FB173EA86B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19037" y="952991"/>
            <a:ext cx="11352212" cy="726519"/>
          </a:xfrm>
        </p:spPr>
        <p:txBody>
          <a:bodyPr/>
          <a:lstStyle/>
          <a:p>
            <a:r>
              <a:rPr lang="fr" sz="40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Exemples de matières premières issues de la pêche</a:t>
            </a:r>
          </a:p>
        </p:txBody>
      </p:sp>
    </p:spTree>
    <p:extLst>
      <p:ext uri="{BB962C8B-B14F-4D97-AF65-F5344CB8AC3E}">
        <p14:creationId xmlns:p14="http://schemas.microsoft.com/office/powerpoint/2010/main" val="2819644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A2F07-C036-5CEB-CE4C-8C247AAA5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4170751" cy="1600200"/>
          </a:xfrm>
        </p:spPr>
        <p:txBody>
          <a:bodyPr anchor="b">
            <a:normAutofit fontScale="90000"/>
          </a:bodyPr>
          <a:lstStyle/>
          <a:p>
            <a:r>
              <a:rPr lang="fr" b="1" dirty="0"/>
              <a:t>Coin 1 : Allons-nous bientôt manger des algues de la mer du Nord ?</a:t>
            </a:r>
          </a:p>
        </p:txBody>
      </p:sp>
      <p:pic>
        <p:nvPicPr>
          <p:cNvPr id="1026" name="Picture 2" descr="Kan je zeewier verantwoord eten? - ASC Belgium">
            <a:extLst>
              <a:ext uri="{FF2B5EF4-FFF2-40B4-BE49-F238E27FC236}">
                <a16:creationId xmlns:a16="http://schemas.microsoft.com/office/drawing/2014/main" id="{B71F6E29-1416-6363-8895-6E8094C9E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83188" y="987425"/>
            <a:ext cx="6172200" cy="487362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EEAC703-1A44-4755-2716-AE43C8CCA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fr" dirty="0"/>
              <a:t>Les algues sont un produit durable</a:t>
            </a:r>
          </a:p>
          <a:p>
            <a:pPr marL="342900" indent="-342900">
              <a:buFontTx/>
              <a:buChar char="-"/>
            </a:pPr>
            <a:r>
              <a:rPr lang="fr" dirty="0"/>
              <a:t>La mer du Nord est idéale pour la production d'algues</a:t>
            </a:r>
          </a:p>
          <a:p>
            <a:pPr marL="342900" indent="-342900">
              <a:buFontTx/>
              <a:buChar char="-"/>
            </a:pPr>
            <a:r>
              <a:rPr lang="fr" dirty="0"/>
              <a:t>Peut être utilisé comme substitut de viande</a:t>
            </a:r>
          </a:p>
          <a:p>
            <a:pPr marL="342900" indent="-342900">
              <a:buFontTx/>
              <a:buChar char="-"/>
            </a:pPr>
            <a:r>
              <a:rPr lang="fr" dirty="0"/>
              <a:t>Peut être utilisé comme substitut du sel</a:t>
            </a:r>
          </a:p>
          <a:p>
            <a:pPr marL="342900" indent="-342900"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6284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ject 52">
            <a:extLst>
              <a:ext uri="{FF2B5EF4-FFF2-40B4-BE49-F238E27FC236}">
                <a16:creationId xmlns:a16="http://schemas.microsoft.com/office/drawing/2014/main" id="{D6746380-D371-A274-CBEA-C55A6915B59E}"/>
              </a:ext>
            </a:extLst>
          </p:cNvPr>
          <p:cNvPicPr/>
          <p:nvPr/>
        </p:nvPicPr>
        <p:blipFill rotWithShape="1">
          <a:blip r:embed="rId2" cstate="print"/>
          <a:srcRect t="676" b="464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6167" y="328307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sz="3700" b="1" dirty="0"/>
              <a:t>La bioéconomie bleue : le potentiel des algues</a:t>
            </a:r>
            <a:endParaRPr lang="en-US" sz="37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83872" y="2420903"/>
            <a:ext cx="3934484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L'eau salée recouvre jusqu'à 70 % de la surface de la terre et regorge d'algues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Les « algues » sont des organismes semblables à des plantes qui poussent sur la côte et se fixent à un rocher ou à une autre surface dure.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Les algues ne consomment pas de ressources rares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Contrairement à d’autres cultures, presque toutes les algues sont comestibles.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 dirty="0" err="1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71586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object 52">
            <a:extLst>
              <a:ext uri="{FF2B5EF4-FFF2-40B4-BE49-F238E27FC236}">
                <a16:creationId xmlns:a16="http://schemas.microsoft.com/office/drawing/2014/main" id="{D6746380-D371-A274-CBEA-C55A6915B59E}"/>
              </a:ext>
            </a:extLst>
          </p:cNvPr>
          <p:cNvPicPr/>
          <p:nvPr/>
        </p:nvPicPr>
        <p:blipFill rotWithShape="1">
          <a:blip r:embed="rId2" cstate="print"/>
          <a:srcRect t="676" b="464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1610" y="365125"/>
            <a:ext cx="3822189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sz="3700" b="1" dirty="0"/>
              <a:t>La bioéconomie bleue : le potentiel des algues</a:t>
            </a:r>
            <a:endParaRPr lang="en-US" sz="37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Les algues contiennent plus de protéines que le steak et plus de fer que les épinards.</a:t>
            </a: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Ils poussent dans l’eau salée, doublent de taille chaque jour et absorbent le CO</a:t>
            </a:r>
            <a:r>
              <a:rPr lang="fr" sz="1900" baseline="-25000" dirty="0">
                <a:solidFill>
                  <a:schemeClr val="tx1"/>
                </a:solidFill>
              </a:rPr>
              <a:t>2</a:t>
            </a:r>
            <a:r>
              <a:rPr lang="fr" sz="1900" dirty="0">
                <a:solidFill>
                  <a:schemeClr val="tx1"/>
                </a:solidFill>
              </a:rPr>
              <a:t>.</a:t>
            </a:r>
            <a:endParaRPr lang="en" sz="1900" baseline="-25000" dirty="0">
              <a:solidFill>
                <a:schemeClr val="tx1"/>
              </a:solidFill>
            </a:endParaRPr>
          </a:p>
          <a:p>
            <a:pPr marL="434340" indent="-228600"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fr" sz="1900" dirty="0">
                <a:solidFill>
                  <a:schemeClr val="tx1"/>
                </a:solidFill>
              </a:rPr>
              <a:t>En Asie, on en mange beaucoup. Etes-vous prêt ?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fr" sz="1200" kern="1200" dirty="0" err="1">
                <a:solidFill>
                  <a:srgbClr val="FFFFFF"/>
                </a:solidFill>
                <a:latin typeface="Calibri" panose="020F0502020204030204"/>
                <a:ea typeface="+mn-ea"/>
                <a:cs typeface="+mn-cs"/>
              </a:rPr>
              <a:t>BioBeo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D8F40E6-5147-4048-8648-74966E0AD208}" type="slidenum">
              <a:rPr lang="en-US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9</a:t>
            </a:fld>
            <a:endParaRPr lang="en-US" sz="1200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19537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0A82270E447ABB149B18B708FB7" ma:contentTypeVersion="36" ma:contentTypeDescription="Een nieuw document maken." ma:contentTypeScope="" ma:versionID="4762e01c9c574f5cf5f549628ef7bb2c">
  <xsd:schema xmlns:xsd="http://www.w3.org/2001/XMLSchema" xmlns:xs="http://www.w3.org/2001/XMLSchema" xmlns:p="http://schemas.microsoft.com/office/2006/metadata/properties" xmlns:ns3="38e4c7b3-876e-4986-a76a-b175cc053150" xmlns:ns4="a88ec169-906e-4370-9640-4e5c35bb318a" targetNamespace="http://schemas.microsoft.com/office/2006/metadata/properties" ma:root="true" ma:fieldsID="4d32e838c27ecb4e6a0d5aa72891b152" ns3:_="" ns4:_="">
    <xsd:import namespace="38e4c7b3-876e-4986-a76a-b175cc053150"/>
    <xsd:import namespace="a88ec169-906e-4370-9640-4e5c35bb318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GenerationTime" minOccurs="0"/>
                <xsd:element ref="ns4:MediaServiceEventHashCode" minOccurs="0"/>
                <xsd:element ref="ns4:Teams_Channel_Section_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c7b3-876e-4986-a76a-b175cc0531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8ec169-906e-4370-9640-4e5c35bb3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3" nillable="true" ma:displayName="Math Settings" ma:internalName="Math_Settings">
      <xsd:simpleType>
        <xsd:restriction base="dms:Text"/>
      </xsd:simpleType>
    </xsd:element>
    <xsd:element name="DefaultSectionNames" ma:index="2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5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9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0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31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2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3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4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5" nillable="true" ma:displayName="Is Collaboration Space Locked" ma:internalName="Is_Collaboration_Space_Locked">
      <xsd:simpleType>
        <xsd:restriction base="dms:Boolean"/>
      </xsd:simpleType>
    </xsd:element>
    <xsd:element name="IsNotebookLocked" ma:index="36" nillable="true" ma:displayName="Is Notebook Locked" ma:internalName="IsNotebookLocked">
      <xsd:simpleType>
        <xsd:restriction base="dms:Boolean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Teams_Channel_Section_Location" ma:index="39" nillable="true" ma:displayName="Teams Channel Section Location" ma:internalName="Teams_Channel_Section_Location">
      <xsd:simpleType>
        <xsd:restriction base="dms:Text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4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faultSectionNames xmlns="a88ec169-906e-4370-9640-4e5c35bb318a" xsi:nil="true"/>
    <LMS_Mappings xmlns="a88ec169-906e-4370-9640-4e5c35bb318a" xsi:nil="true"/>
    <Invited_Teachers xmlns="a88ec169-906e-4370-9640-4e5c35bb318a" xsi:nil="true"/>
    <NotebookType xmlns="a88ec169-906e-4370-9640-4e5c35bb318a" xsi:nil="true"/>
    <Teachers xmlns="a88ec169-906e-4370-9640-4e5c35bb318a">
      <UserInfo>
        <DisplayName/>
        <AccountId xsi:nil="true"/>
        <AccountType/>
      </UserInfo>
    </Teachers>
    <Student_Groups xmlns="a88ec169-906e-4370-9640-4e5c35bb318a">
      <UserInfo>
        <DisplayName/>
        <AccountId xsi:nil="true"/>
        <AccountType/>
      </UserInfo>
    </Student_Groups>
    <Teams_Channel_Section_Location xmlns="a88ec169-906e-4370-9640-4e5c35bb318a" xsi:nil="true"/>
    <TeamsChannelId xmlns="a88ec169-906e-4370-9640-4e5c35bb318a" xsi:nil="true"/>
    <Invited_Students xmlns="a88ec169-906e-4370-9640-4e5c35bb318a" xsi:nil="true"/>
    <Students xmlns="a88ec169-906e-4370-9640-4e5c35bb318a">
      <UserInfo>
        <DisplayName/>
        <AccountId xsi:nil="true"/>
        <AccountType/>
      </UserInfo>
    </Students>
    <Math_Settings xmlns="a88ec169-906e-4370-9640-4e5c35bb318a" xsi:nil="true"/>
    <_activity xmlns="a88ec169-906e-4370-9640-4e5c35bb318a" xsi:nil="true"/>
    <AppVersion xmlns="a88ec169-906e-4370-9640-4e5c35bb318a" xsi:nil="true"/>
    <IsNotebookLocked xmlns="a88ec169-906e-4370-9640-4e5c35bb318a" xsi:nil="true"/>
    <FolderType xmlns="a88ec169-906e-4370-9640-4e5c35bb318a" xsi:nil="true"/>
    <Distribution_Groups xmlns="a88ec169-906e-4370-9640-4e5c35bb318a" xsi:nil="true"/>
    <Templates xmlns="a88ec169-906e-4370-9640-4e5c35bb318a" xsi:nil="true"/>
    <Self_Registration_Enabled xmlns="a88ec169-906e-4370-9640-4e5c35bb318a" xsi:nil="true"/>
    <Has_Teacher_Only_SectionGroup xmlns="a88ec169-906e-4370-9640-4e5c35bb318a" xsi:nil="true"/>
    <CultureName xmlns="a88ec169-906e-4370-9640-4e5c35bb318a" xsi:nil="true"/>
    <Is_Collaboration_Space_Locked xmlns="a88ec169-906e-4370-9640-4e5c35bb318a" xsi:nil="true"/>
    <Owner xmlns="a88ec169-906e-4370-9640-4e5c35bb318a">
      <UserInfo>
        <DisplayName/>
        <AccountId xsi:nil="true"/>
        <AccountType/>
      </UserInfo>
    </Owner>
  </documentManagement>
</p:properties>
</file>

<file path=customXml/itemProps1.xml><?xml version="1.0" encoding="utf-8"?>
<ds:datastoreItem xmlns:ds="http://schemas.openxmlformats.org/officeDocument/2006/customXml" ds:itemID="{F7FB17D0-351F-497A-8E47-B48658F260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84DAE0-912A-4CCF-A9AD-ABC346D13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c7b3-876e-4986-a76a-b175cc053150"/>
    <ds:schemaRef ds:uri="a88ec169-906e-4370-9640-4e5c35bb31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8D0EF1-E2D5-4112-915D-555845056FBC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a88ec169-906e-4370-9640-4e5c35bb318a"/>
    <ds:schemaRef ds:uri="38e4c7b3-876e-4986-a76a-b175cc05315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992</Words>
  <Application>Microsoft Office PowerPoint</Application>
  <PresentationFormat>Breedbeeld</PresentationFormat>
  <Paragraphs>133</Paragraphs>
  <Slides>22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bold</vt:lpstr>
      <vt:lpstr>Calibri Light</vt:lpstr>
      <vt:lpstr>Wingdings</vt:lpstr>
      <vt:lpstr>Office Theme</vt:lpstr>
      <vt:lpstr>Bioéconomie : la vie sous l'eau</vt:lpstr>
      <vt:lpstr>La vie sous l'eau : la bioéconomie bleue</vt:lpstr>
      <vt:lpstr>La vie sous l'eau : la bioéconomie bleue</vt:lpstr>
      <vt:lpstr>Exemples de matières premières utilisées dans la pêche</vt:lpstr>
      <vt:lpstr>Exemples de matières premières utilisées dans la pêche</vt:lpstr>
      <vt:lpstr>DEVOIR 2 :</vt:lpstr>
      <vt:lpstr>Coin 1 : Allons-nous bientôt manger des algues de la mer du Nord ?</vt:lpstr>
      <vt:lpstr>La bioéconomie bleue : le potentiel des algues</vt:lpstr>
      <vt:lpstr>La bioéconomie bleue : le potentiel des algues</vt:lpstr>
      <vt:lpstr>La bioéconomie bleue : les algues comme aliment</vt:lpstr>
      <vt:lpstr>Coin 2 : La bioéconomie bleue : l'habillement</vt:lpstr>
      <vt:lpstr>Coin 3 : Ohoo</vt:lpstr>
      <vt:lpstr>Coin 4 : Marinatex </vt:lpstr>
      <vt:lpstr>Exemples supplémentaires  de la  bioéconomie bleue</vt:lpstr>
      <vt:lpstr>La bioéconomie bleue : les cosmétiques</vt:lpstr>
      <vt:lpstr>La bioéconomie bleue : l'alimentation</vt:lpstr>
      <vt:lpstr>La bioéconomie bleue : les accessoires</vt:lpstr>
      <vt:lpstr>DEVOIR 3 :</vt:lpstr>
      <vt:lpstr>Achèvement</vt:lpstr>
      <vt:lpstr>SUPPLÉMENTAIRE</vt:lpstr>
      <vt:lpstr>Fais-le toi-même : Faire du pesto aux algues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Bart Hempen</dc:creator>
  <cp:lastModifiedBy>Bart Hempen</cp:lastModifiedBy>
  <cp:revision>16</cp:revision>
  <dcterms:created xsi:type="dcterms:W3CDTF">2023-06-02T08:06:54Z</dcterms:created>
  <dcterms:modified xsi:type="dcterms:W3CDTF">2024-12-12T12:00:29Z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0x0101007787E0A82270E447ABB149B18B708FB7</vt:lpwstr>
  </property>
</Properties>
</file>