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5" r:id="rId5"/>
    <p:sldId id="309" r:id="rId6"/>
    <p:sldId id="345" r:id="rId7"/>
    <p:sldId id="341" r:id="rId8"/>
    <p:sldId id="342" r:id="rId9"/>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C97328-08EF-48FA-AA14-098D0DDF6BF0}" v="6" dt="2024-09-24T15:02:49.1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t Hempen" userId="e1e3b119-3a59-4389-bd45-5fc5103d909c" providerId="ADAL" clId="{43C97328-08EF-48FA-AA14-098D0DDF6BF0}"/>
    <pc:docChg chg="undo custSel addSld modSld">
      <pc:chgData name="Bart Hempen" userId="e1e3b119-3a59-4389-bd45-5fc5103d909c" providerId="ADAL" clId="{43C97328-08EF-48FA-AA14-098D0DDF6BF0}" dt="2024-09-18T09:06:45.828" v="181"/>
      <pc:docMkLst>
        <pc:docMk/>
      </pc:docMkLst>
      <pc:sldChg chg="modSp">
        <pc:chgData name="Bart Hempen" userId="e1e3b119-3a59-4389-bd45-5fc5103d909c" providerId="ADAL" clId="{43C97328-08EF-48FA-AA14-098D0DDF6BF0}" dt="2024-09-18T09:06:45.828" v="181"/>
        <pc:sldMkLst>
          <pc:docMk/>
          <pc:sldMk cId="1809273884" sldId="341"/>
        </pc:sldMkLst>
        <pc:picChg chg="mod">
          <ac:chgData name="Bart Hempen" userId="e1e3b119-3a59-4389-bd45-5fc5103d909c" providerId="ADAL" clId="{43C97328-08EF-48FA-AA14-098D0DDF6BF0}" dt="2024-09-18T09:06:45.828" v="181"/>
          <ac:picMkLst>
            <pc:docMk/>
            <pc:sldMk cId="1809273884" sldId="341"/>
            <ac:picMk id="4" creationId="{D2F8667A-AC3B-4339-BE15-DA20D0ACD28A}"/>
          </ac:picMkLst>
        </pc:picChg>
      </pc:sldChg>
      <pc:sldChg chg="addSp delSp modSp add mod modClrScheme chgLayout">
        <pc:chgData name="Bart Hempen" userId="e1e3b119-3a59-4389-bd45-5fc5103d909c" providerId="ADAL" clId="{43C97328-08EF-48FA-AA14-098D0DDF6BF0}" dt="2024-09-18T09:03:14.221" v="180" actId="20577"/>
        <pc:sldMkLst>
          <pc:docMk/>
          <pc:sldMk cId="2650362790" sldId="345"/>
        </pc:sldMkLst>
        <pc:spChg chg="add del">
          <ac:chgData name="Bart Hempen" userId="e1e3b119-3a59-4389-bd45-5fc5103d909c" providerId="ADAL" clId="{43C97328-08EF-48FA-AA14-098D0DDF6BF0}" dt="2024-09-18T08:37:28.215" v="10" actId="478"/>
          <ac:spMkLst>
            <pc:docMk/>
            <pc:sldMk cId="2650362790" sldId="345"/>
            <ac:spMk id="2" creationId="{7ADDBF40-2599-30A0-B6BC-650DDD5AB217}"/>
          </ac:spMkLst>
        </pc:spChg>
        <pc:spChg chg="mod">
          <ac:chgData name="Bart Hempen" userId="e1e3b119-3a59-4389-bd45-5fc5103d909c" providerId="ADAL" clId="{43C97328-08EF-48FA-AA14-098D0DDF6BF0}" dt="2024-09-18T08:39:23.157" v="125" actId="20577"/>
          <ac:spMkLst>
            <pc:docMk/>
            <pc:sldMk cId="2650362790" sldId="345"/>
            <ac:spMk id="3" creationId="{50F969FA-6AED-311B-1BE4-03116C3050AA}"/>
          </ac:spMkLst>
        </pc:spChg>
        <pc:spChg chg="add del">
          <ac:chgData name="Bart Hempen" userId="e1e3b119-3a59-4389-bd45-5fc5103d909c" providerId="ADAL" clId="{43C97328-08EF-48FA-AA14-098D0DDF6BF0}" dt="2024-09-18T08:39:32.021" v="126" actId="478"/>
          <ac:spMkLst>
            <pc:docMk/>
            <pc:sldMk cId="2650362790" sldId="345"/>
            <ac:spMk id="4" creationId="{6A86C209-F5A3-94EF-8E2E-34D593C3E519}"/>
          </ac:spMkLst>
        </pc:spChg>
        <pc:spChg chg="del">
          <ac:chgData name="Bart Hempen" userId="e1e3b119-3a59-4389-bd45-5fc5103d909c" providerId="ADAL" clId="{43C97328-08EF-48FA-AA14-098D0DDF6BF0}" dt="2024-09-18T08:34:08.775" v="1"/>
          <ac:spMkLst>
            <pc:docMk/>
            <pc:sldMk cId="2650362790" sldId="345"/>
            <ac:spMk id="5" creationId="{87E20C08-FE04-FD32-38AB-78E74441C16B}"/>
          </ac:spMkLst>
        </pc:spChg>
        <pc:spChg chg="add del mod">
          <ac:chgData name="Bart Hempen" userId="e1e3b119-3a59-4389-bd45-5fc5103d909c" providerId="ADAL" clId="{43C97328-08EF-48FA-AA14-098D0DDF6BF0}" dt="2024-09-18T08:37:46.937" v="18" actId="207"/>
          <ac:spMkLst>
            <pc:docMk/>
            <pc:sldMk cId="2650362790" sldId="345"/>
            <ac:spMk id="6" creationId="{F63CAB3C-A350-C280-B211-B1582F70A974}"/>
          </ac:spMkLst>
        </pc:spChg>
        <pc:spChg chg="add del mod">
          <ac:chgData name="Bart Hempen" userId="e1e3b119-3a59-4389-bd45-5fc5103d909c" providerId="ADAL" clId="{43C97328-08EF-48FA-AA14-098D0DDF6BF0}" dt="2024-09-18T08:37:21.440" v="9" actId="478"/>
          <ac:spMkLst>
            <pc:docMk/>
            <pc:sldMk cId="2650362790" sldId="345"/>
            <ac:spMk id="8" creationId="{6328D3BC-EE2F-7A51-9DA0-F68CA4C7E055}"/>
          </ac:spMkLst>
        </pc:spChg>
        <pc:spChg chg="add mod">
          <ac:chgData name="Bart Hempen" userId="e1e3b119-3a59-4389-bd45-5fc5103d909c" providerId="ADAL" clId="{43C97328-08EF-48FA-AA14-098D0DDF6BF0}" dt="2024-09-18T09:03:14.221" v="180" actId="20577"/>
          <ac:spMkLst>
            <pc:docMk/>
            <pc:sldMk cId="2650362790" sldId="345"/>
            <ac:spMk id="9" creationId="{8777CDE0-FD83-22B2-0B5D-823DB778F658}"/>
          </ac:spMkLst>
        </pc:spChg>
        <pc:picChg chg="mod">
          <ac:chgData name="Bart Hempen" userId="e1e3b119-3a59-4389-bd45-5fc5103d909c" providerId="ADAL" clId="{43C97328-08EF-48FA-AA14-098D0DDF6BF0}" dt="2024-09-18T09:02:43.140" v="127" actId="14100"/>
          <ac:picMkLst>
            <pc:docMk/>
            <pc:sldMk cId="2650362790" sldId="345"/>
            <ac:picMk id="2050" creationId="{7A7FC453-E40E-E1C8-0774-643892297D6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64FE9-2D2B-4E7B-9AF3-34835405CE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13D32875-6912-48DE-8B3A-D38726D2DD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
        <p:nvSpPr>
          <p:cNvPr id="4" name="Date Placeholder 3">
            <a:extLst>
              <a:ext uri="{FF2B5EF4-FFF2-40B4-BE49-F238E27FC236}">
                <a16:creationId xmlns:a16="http://schemas.microsoft.com/office/drawing/2014/main" id="{B40CF6EB-3499-4A22-9C0B-B3F51FDBBB9C}"/>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45BDF888-C281-4EE7-8D95-37E98CC3B26B}"/>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9AD9B475-FD96-4E80-9070-EC6FCD6D268B}"/>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103605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6769D-C2D5-4170-A531-1995B0A724D7}"/>
              </a:ext>
            </a:extLst>
          </p:cNvPr>
          <p:cNvSpPr>
            <a:spLocks noGrp="1"/>
          </p:cNvSpPr>
          <p:nvPr>
            <p:ph type="title"/>
          </p:nvPr>
        </p:nvSpPr>
        <p:spPr/>
        <p:txBody>
          <a:bodyPr/>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705B721F-2E37-4BC2-9878-659415900EC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B9D9535C-F0DB-44CA-AA10-9E66CD8F6080}"/>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3AD3DC37-C731-49F3-873C-71715CB8CF3B}"/>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AC73200D-F345-402F-B766-0647602E4422}"/>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593469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33A341-A5A8-4370-B968-7AE141F68E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B84A76E6-557B-4AF2-827A-6BD70F1E580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5F6FDE94-64B7-4750-BD8A-206F2DE3BAA3}"/>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E1E75F92-0F87-4C53-A8C3-D7A9687462F4}"/>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0CFE9F8D-75DA-4508-A9B3-C7A912934F7F}"/>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14792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303F852B-9075-EC5C-2480-6425F5D7A42C}"/>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8738441" y="3428999"/>
            <a:ext cx="3453558" cy="3429001"/>
          </a:xfrm>
          <a:prstGeom prst="rect">
            <a:avLst/>
          </a:prstGeom>
        </p:spPr>
      </p:pic>
      <p:pic>
        <p:nvPicPr>
          <p:cNvPr id="16" name="Grafik 15">
            <a:extLst>
              <a:ext uri="{FF2B5EF4-FFF2-40B4-BE49-F238E27FC236}">
                <a16:creationId xmlns:a16="http://schemas.microsoft.com/office/drawing/2014/main" id="{88ED17BF-1264-05FE-AAAF-76253DF65F8C}"/>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p:blipFill>
        <p:spPr>
          <a:xfrm>
            <a:off x="361969" y="5797623"/>
            <a:ext cx="8132745" cy="677046"/>
          </a:xfrm>
          <a:prstGeom prst="rect">
            <a:avLst/>
          </a:prstGeom>
        </p:spPr>
      </p:pic>
      <p:pic>
        <p:nvPicPr>
          <p:cNvPr id="17" name="Grafik 16">
            <a:extLst>
              <a:ext uri="{FF2B5EF4-FFF2-40B4-BE49-F238E27FC236}">
                <a16:creationId xmlns:a16="http://schemas.microsoft.com/office/drawing/2014/main" id="{0FA62D79-FE65-AC53-A15D-CACC7F0DFC31}"/>
              </a:ext>
            </a:extLst>
          </p:cNvPr>
          <p:cNvPicPr>
            <a:picLocks noChangeAspect="1"/>
          </p:cNvPicPr>
          <p:nvPr userDrawn="1"/>
        </p:nvPicPr>
        <p:blipFill>
          <a:blip r:embed="rId4" cstate="screen">
            <a:extLst>
              <a:ext uri="{28A0092B-C50C-407E-A947-70E740481C1C}">
                <a14:useLocalDpi xmlns:a14="http://schemas.microsoft.com/office/drawing/2010/main" val="0"/>
              </a:ext>
            </a:extLst>
          </a:blip>
          <a:srcRect/>
          <a:stretch/>
        </p:blipFill>
        <p:spPr>
          <a:xfrm>
            <a:off x="9930254" y="261564"/>
            <a:ext cx="1849484" cy="909329"/>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281715"/>
            <a:ext cx="11340000" cy="1080000"/>
          </a:xfrm>
        </p:spPr>
        <p:txBody>
          <a:bodyPr anchor="ctr">
            <a:normAutofit/>
          </a:bodyPr>
          <a:lstStyle>
            <a:lvl1pPr algn="l">
              <a:defRPr sz="3300" b="1">
                <a:latin typeface="Calibri bold" panose="020F0702030404030204" pitchFamily="34" charset="0"/>
                <a:cs typeface="Calibri bold" panose="020F0702030404030204" pitchFamily="34" charset="0"/>
              </a:defRPr>
            </a:lvl1pPr>
          </a:lstStyle>
          <a:p>
            <a:r>
              <a:rPr lang="en-GB" noProof="0" dirty="0"/>
              <a:t>Title of the presentation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437858"/>
            <a:ext cx="11340000" cy="1279670"/>
          </a:xfrm>
        </p:spPr>
        <p:txBody>
          <a:bodyPr>
            <a:normAutofit/>
          </a:bodyPr>
          <a:lstStyle>
            <a:lvl1pPr marL="0" indent="0" algn="l">
              <a:buNone/>
              <a:defRPr sz="2800">
                <a:solidFill>
                  <a:schemeClr val="accent4"/>
                </a:solidFill>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presentation</a:t>
            </a:r>
          </a:p>
        </p:txBody>
      </p:sp>
      <p:sp>
        <p:nvSpPr>
          <p:cNvPr id="12" name="Textplatzhalter 10">
            <a:extLst>
              <a:ext uri="{FF2B5EF4-FFF2-40B4-BE49-F238E27FC236}">
                <a16:creationId xmlns:a16="http://schemas.microsoft.com/office/drawing/2014/main" id="{05D6CE47-0FE7-47D3-9A62-F14861550826}"/>
              </a:ext>
            </a:extLst>
          </p:cNvPr>
          <p:cNvSpPr>
            <a:spLocks noGrp="1"/>
          </p:cNvSpPr>
          <p:nvPr>
            <p:ph type="body" sz="quarter" idx="17" hasCustomPrompt="1"/>
          </p:nvPr>
        </p:nvSpPr>
        <p:spPr>
          <a:xfrm>
            <a:off x="439739" y="3792940"/>
            <a:ext cx="8620442" cy="360000"/>
          </a:xfrm>
        </p:spPr>
        <p:txBody>
          <a:bodyPr anchor="t">
            <a:noAutofit/>
          </a:bodyPr>
          <a:lstStyle>
            <a:lvl1pPr>
              <a:defRPr sz="2000" b="1">
                <a:solidFill>
                  <a:schemeClr val="accent3"/>
                </a:solidFill>
                <a:latin typeface="Calibri" panose="020F0502020204030204" pitchFamily="34" charset="0"/>
                <a:cs typeface="Calibri" panose="020F0502020204030204" pitchFamily="34" charset="0"/>
              </a:defRPr>
            </a:lvl1pPr>
          </a:lstStyle>
          <a:p>
            <a:pPr lvl="0"/>
            <a:r>
              <a:rPr lang="en-GB" noProof="0" dirty="0"/>
              <a:t>Organisation name or similar</a:t>
            </a:r>
          </a:p>
        </p:txBody>
      </p:sp>
      <p:sp>
        <p:nvSpPr>
          <p:cNvPr id="14" name="Textplatzhalter 10">
            <a:extLst>
              <a:ext uri="{FF2B5EF4-FFF2-40B4-BE49-F238E27FC236}">
                <a16:creationId xmlns:a16="http://schemas.microsoft.com/office/drawing/2014/main" id="{3DA33E7F-73C7-4FF7-87C0-31BEDC66BD7D}"/>
              </a:ext>
            </a:extLst>
          </p:cNvPr>
          <p:cNvSpPr>
            <a:spLocks noGrp="1"/>
          </p:cNvSpPr>
          <p:nvPr>
            <p:ph type="body" sz="quarter" idx="19" hasCustomPrompt="1"/>
          </p:nvPr>
        </p:nvSpPr>
        <p:spPr>
          <a:xfrm>
            <a:off x="439739" y="5188138"/>
            <a:ext cx="8620442" cy="277200"/>
          </a:xfrm>
        </p:spPr>
        <p:txBody>
          <a:bodyPr anchor="t">
            <a:noAutofit/>
          </a:bodyPr>
          <a:lstStyle>
            <a:lvl1pPr>
              <a:defRPr sz="1400" b="0">
                <a:solidFill>
                  <a:schemeClr val="accent3">
                    <a:lumMod val="75000"/>
                  </a:schemeClr>
                </a:solidFill>
                <a:latin typeface="Calibri" panose="020F0502020204030204" pitchFamily="34" charset="0"/>
                <a:cs typeface="Calibri" panose="020F0502020204030204" pitchFamily="34" charset="0"/>
              </a:defRPr>
            </a:lvl1pPr>
          </a:lstStyle>
          <a:p>
            <a:pPr lvl="0"/>
            <a:r>
              <a:rPr lang="en-GB" noProof="0"/>
              <a:t>Date (or similar)</a:t>
            </a:r>
          </a:p>
        </p:txBody>
      </p:sp>
      <p:sp>
        <p:nvSpPr>
          <p:cNvPr id="7" name="Textplatzhalter 10">
            <a:extLst>
              <a:ext uri="{FF2B5EF4-FFF2-40B4-BE49-F238E27FC236}">
                <a16:creationId xmlns:a16="http://schemas.microsoft.com/office/drawing/2014/main" id="{FA4C983E-3698-4EEA-B713-947D1E092E79}"/>
              </a:ext>
            </a:extLst>
          </p:cNvPr>
          <p:cNvSpPr>
            <a:spLocks noGrp="1"/>
          </p:cNvSpPr>
          <p:nvPr>
            <p:ph type="body" sz="quarter" idx="20" hasCustomPrompt="1"/>
          </p:nvPr>
        </p:nvSpPr>
        <p:spPr>
          <a:xfrm>
            <a:off x="439739" y="4891889"/>
            <a:ext cx="8620442" cy="277200"/>
          </a:xfrm>
        </p:spPr>
        <p:txBody>
          <a:bodyPr anchor="t">
            <a:normAutofit/>
          </a:bodyPr>
          <a:lstStyle>
            <a:lvl1pPr>
              <a:defRPr lang="en-GB" sz="1400" b="0" kern="1200" noProof="0" dirty="0">
                <a:solidFill>
                  <a:schemeClr val="accent3">
                    <a:lumMod val="75000"/>
                  </a:schemeClr>
                </a:solidFill>
                <a:latin typeface="Calibri" panose="020F0502020204030204" pitchFamily="34" charset="0"/>
                <a:ea typeface="+mn-ea"/>
                <a:cs typeface="Calibri" panose="020F0502020204030204" pitchFamily="34" charset="0"/>
              </a:defRPr>
            </a:lvl1pPr>
          </a:lstStyle>
          <a:p>
            <a:pPr lvl="0"/>
            <a:r>
              <a:rPr lang="en-GB" noProof="0" dirty="0"/>
              <a:t>Event name | Location (or similar)</a:t>
            </a:r>
          </a:p>
        </p:txBody>
      </p:sp>
      <p:sp>
        <p:nvSpPr>
          <p:cNvPr id="25" name="Textplatzhalter 10">
            <a:extLst>
              <a:ext uri="{FF2B5EF4-FFF2-40B4-BE49-F238E27FC236}">
                <a16:creationId xmlns:a16="http://schemas.microsoft.com/office/drawing/2014/main" id="{08E6E14D-44E9-4935-B754-B30C4C3F9DD4}"/>
              </a:ext>
            </a:extLst>
          </p:cNvPr>
          <p:cNvSpPr>
            <a:spLocks noGrp="1"/>
          </p:cNvSpPr>
          <p:nvPr>
            <p:ph type="body" sz="quarter" idx="21" hasCustomPrompt="1"/>
          </p:nvPr>
        </p:nvSpPr>
        <p:spPr>
          <a:xfrm>
            <a:off x="439739" y="4175433"/>
            <a:ext cx="8620442" cy="629925"/>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800" b="0">
                <a:solidFill>
                  <a:schemeClr val="accent3"/>
                </a:solidFill>
                <a:latin typeface="Calibri" panose="020F0502020204030204" pitchFamily="34" charset="0"/>
                <a:cs typeface="Calibri" panose="020F0502020204030204" pitchFamily="34" charset="0"/>
              </a:defRPr>
            </a:lvl1pPr>
          </a:lstStyle>
          <a:p>
            <a:pPr lvl="0"/>
            <a:r>
              <a:rPr lang="en-GB" noProof="0" dirty="0"/>
              <a:t>Person name | Role (or similar)</a:t>
            </a:r>
          </a:p>
        </p:txBody>
      </p:sp>
    </p:spTree>
    <p:extLst>
      <p:ext uri="{BB962C8B-B14F-4D97-AF65-F5344CB8AC3E}">
        <p14:creationId xmlns:p14="http://schemas.microsoft.com/office/powerpoint/2010/main" val="1420378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Slide ">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361700ED-0608-757B-61DE-FF29A95A3C61}"/>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9010653" y="3768261"/>
            <a:ext cx="3181346" cy="3089740"/>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558248"/>
            <a:ext cx="11340000" cy="900000"/>
          </a:xfrm>
        </p:spPr>
        <p:txBody>
          <a:bodyPr anchor="ctr">
            <a:normAutofit/>
          </a:bodyPr>
          <a:lstStyle>
            <a:lvl1pPr algn="l">
              <a:defRPr sz="2600"/>
            </a:lvl1pPr>
          </a:lstStyle>
          <a:p>
            <a:r>
              <a:rPr lang="en-GB" noProof="0" dirty="0"/>
              <a:t>Title of the section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528741"/>
            <a:ext cx="11352212" cy="2425991"/>
          </a:xfrm>
        </p:spPr>
        <p:txBody>
          <a:bodyPr>
            <a:normAutofit/>
          </a:bodyPr>
          <a:lstStyle>
            <a:lvl1pPr marL="0" indent="0" algn="l">
              <a:buNone/>
              <a:defRPr sz="22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section </a:t>
            </a:r>
          </a:p>
        </p:txBody>
      </p:sp>
      <p:sp>
        <p:nvSpPr>
          <p:cNvPr id="11" name="Fußzeilenplatzhalter 4">
            <a:extLst>
              <a:ext uri="{FF2B5EF4-FFF2-40B4-BE49-F238E27FC236}">
                <a16:creationId xmlns:a16="http://schemas.microsoft.com/office/drawing/2014/main" id="{05311203-4C81-4D45-9EF5-B843D1D5F12D}"/>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BioBeo</a:t>
            </a:r>
          </a:p>
        </p:txBody>
      </p:sp>
      <p:sp>
        <p:nvSpPr>
          <p:cNvPr id="12" name="Foliennummernplatzhalter 5">
            <a:extLst>
              <a:ext uri="{FF2B5EF4-FFF2-40B4-BE49-F238E27FC236}">
                <a16:creationId xmlns:a16="http://schemas.microsoft.com/office/drawing/2014/main" id="{0A254B31-6117-453D-9970-2479E48BBD01}"/>
              </a:ext>
            </a:extLst>
          </p:cNvPr>
          <p:cNvSpPr>
            <a:spLocks noGrp="1"/>
          </p:cNvSpPr>
          <p:nvPr>
            <p:ph type="sldNum" sz="quarter" idx="4"/>
          </p:nvPr>
        </p:nvSpPr>
        <p:spPr>
          <a:xfrm>
            <a:off x="11083894" y="6493698"/>
            <a:ext cx="682105" cy="227777"/>
          </a:xfrm>
          <a:prstGeom prst="rect">
            <a:avLst/>
          </a:prstGeom>
          <a:noFill/>
          <a:ln>
            <a:noFill/>
          </a:ln>
        </p:spPr>
        <p:txBody>
          <a:bodyPr vert="horz" lIns="91440" tIns="45720" rIns="91440" bIns="45720" rtlCol="0" anchor="ctr"/>
          <a:lstStyle>
            <a:lvl1pPr algn="r">
              <a:defRPr sz="1000">
                <a:solidFill>
                  <a:schemeClr val="tx1">
                    <a:lumMod val="60000"/>
                    <a:lumOff val="40000"/>
                  </a:schemeClr>
                </a:solidFill>
              </a:defRPr>
            </a:lvl1pPr>
          </a:lstStyle>
          <a:p>
            <a:fld id="{7D8F40E6-5147-4048-8648-74966E0AD208}" type="slidenum">
              <a:rPr lang="en-GB" smtClean="0"/>
              <a:pPr/>
              <a:t>‹nr.›</a:t>
            </a:fld>
            <a:endParaRPr lang="en-GB"/>
          </a:p>
        </p:txBody>
      </p:sp>
      <p:sp>
        <p:nvSpPr>
          <p:cNvPr id="13" name="Textplatzhalter 10">
            <a:extLst>
              <a:ext uri="{FF2B5EF4-FFF2-40B4-BE49-F238E27FC236}">
                <a16:creationId xmlns:a16="http://schemas.microsoft.com/office/drawing/2014/main" id="{5B09587C-5936-4FEC-9FBB-55FC36430686}"/>
              </a:ext>
            </a:extLst>
          </p:cNvPr>
          <p:cNvSpPr>
            <a:spLocks noGrp="1"/>
          </p:cNvSpPr>
          <p:nvPr>
            <p:ph type="body" sz="quarter" idx="21" hasCustomPrompt="1"/>
          </p:nvPr>
        </p:nvSpPr>
        <p:spPr>
          <a:xfrm>
            <a:off x="439738" y="5034750"/>
            <a:ext cx="11352212" cy="1347000"/>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500" b="0">
                <a:solidFill>
                  <a:schemeClr val="accent3"/>
                </a:solidFill>
              </a:defRPr>
            </a:lvl1pPr>
          </a:lstStyle>
          <a:p>
            <a:pPr lvl="0"/>
            <a:r>
              <a:rPr lang="en-GB" noProof="0"/>
              <a:t>Optional information</a:t>
            </a:r>
          </a:p>
        </p:txBody>
      </p:sp>
      <p:sp>
        <p:nvSpPr>
          <p:cNvPr id="10" name="Textplatzhalter 10">
            <a:extLst>
              <a:ext uri="{FF2B5EF4-FFF2-40B4-BE49-F238E27FC236}">
                <a16:creationId xmlns:a16="http://schemas.microsoft.com/office/drawing/2014/main" id="{3E5F5E45-982B-48CD-9AAD-AA381F4ECA05}"/>
              </a:ext>
            </a:extLst>
          </p:cNvPr>
          <p:cNvSpPr>
            <a:spLocks noGrp="1"/>
          </p:cNvSpPr>
          <p:nvPr>
            <p:ph type="body" sz="quarter" idx="22" hasCustomPrompt="1"/>
          </p:nvPr>
        </p:nvSpPr>
        <p:spPr>
          <a:xfrm>
            <a:off x="439738" y="1133262"/>
            <a:ext cx="11352212" cy="320533"/>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300" b="0">
                <a:solidFill>
                  <a:schemeClr val="accent3"/>
                </a:solidFill>
              </a:defRPr>
            </a:lvl1pPr>
          </a:lstStyle>
          <a:p>
            <a:pPr lvl="0"/>
            <a:r>
              <a:rPr lang="en-GB" noProof="0"/>
              <a:t>Section number</a:t>
            </a:r>
          </a:p>
        </p:txBody>
      </p:sp>
      <p:pic>
        <p:nvPicPr>
          <p:cNvPr id="5" name="Grafik 4">
            <a:extLst>
              <a:ext uri="{FF2B5EF4-FFF2-40B4-BE49-F238E27FC236}">
                <a16:creationId xmlns:a16="http://schemas.microsoft.com/office/drawing/2014/main" id="{9930420C-B8E3-18F3-0FC9-0A2E258D1619}"/>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p:blipFill>
        <p:spPr>
          <a:xfrm>
            <a:off x="9969998" y="138281"/>
            <a:ext cx="1796001" cy="883033"/>
          </a:xfrm>
          <a:prstGeom prst="rect">
            <a:avLst/>
          </a:prstGeom>
        </p:spPr>
      </p:pic>
    </p:spTree>
    <p:extLst>
      <p:ext uri="{BB962C8B-B14F-4D97-AF65-F5344CB8AC3E}">
        <p14:creationId xmlns:p14="http://schemas.microsoft.com/office/powerpoint/2010/main" val="2981508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76CC0-E0A1-4342-A993-A64F1A23F1D8}"/>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52D09D6B-2131-4602-B284-39D65A5E3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5AB9DEAD-9384-4095-BCA0-4A2A465FCBF4}"/>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CCE457B3-6767-4605-B00B-C04FFF2C2D48}"/>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97A0B97F-C285-4167-94BB-0210A7311E40}"/>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3679869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1C6C4-B90C-48D3-A677-14E1ED5410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BE"/>
          </a:p>
        </p:txBody>
      </p:sp>
      <p:sp>
        <p:nvSpPr>
          <p:cNvPr id="3" name="Text Placeholder 2">
            <a:extLst>
              <a:ext uri="{FF2B5EF4-FFF2-40B4-BE49-F238E27FC236}">
                <a16:creationId xmlns:a16="http://schemas.microsoft.com/office/drawing/2014/main" id="{32498EBE-85D6-4C30-9E3F-72DFDB91B5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2EE0CA9-56FF-4BC9-9E63-A52105932585}"/>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5853639F-C067-48AA-92E1-45D4489DBF02}"/>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3C041414-13D8-41AC-AC30-0D00269D576D}"/>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926499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43BF9-DF03-4A87-9C55-8B6DD09BCCE7}"/>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FB1EC6A1-90BD-47FF-AF24-8DA4A521FE0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a:extLst>
              <a:ext uri="{FF2B5EF4-FFF2-40B4-BE49-F238E27FC236}">
                <a16:creationId xmlns:a16="http://schemas.microsoft.com/office/drawing/2014/main" id="{C06F738D-DCE2-43A9-9A9B-D5B36602DE9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a:extLst>
              <a:ext uri="{FF2B5EF4-FFF2-40B4-BE49-F238E27FC236}">
                <a16:creationId xmlns:a16="http://schemas.microsoft.com/office/drawing/2014/main" id="{BDF3E495-63F3-4B3A-B2EE-F8BA3C54F11B}"/>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6" name="Footer Placeholder 5">
            <a:extLst>
              <a:ext uri="{FF2B5EF4-FFF2-40B4-BE49-F238E27FC236}">
                <a16:creationId xmlns:a16="http://schemas.microsoft.com/office/drawing/2014/main" id="{88EBA24F-B238-4117-9940-074E3EE4A282}"/>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13D74DDD-E456-42AF-949A-5DEB8B498341}"/>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435335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28F29-60B0-4102-812A-3B7B1ADC8599}"/>
              </a:ext>
            </a:extLst>
          </p:cNvPr>
          <p:cNvSpPr>
            <a:spLocks noGrp="1"/>
          </p:cNvSpPr>
          <p:nvPr>
            <p:ph type="title"/>
          </p:nvPr>
        </p:nvSpPr>
        <p:spPr>
          <a:xfrm>
            <a:off x="839788" y="365125"/>
            <a:ext cx="10515600" cy="1325563"/>
          </a:xfrm>
        </p:spPr>
        <p:txBody>
          <a:bodyPr/>
          <a:lstStyle/>
          <a:p>
            <a:r>
              <a:rPr lang="en-US"/>
              <a:t>Click to edit Master title style</a:t>
            </a:r>
            <a:endParaRPr lang="nl-BE"/>
          </a:p>
        </p:txBody>
      </p:sp>
      <p:sp>
        <p:nvSpPr>
          <p:cNvPr id="3" name="Text Placeholder 2">
            <a:extLst>
              <a:ext uri="{FF2B5EF4-FFF2-40B4-BE49-F238E27FC236}">
                <a16:creationId xmlns:a16="http://schemas.microsoft.com/office/drawing/2014/main" id="{FCCD85FE-BF5D-40FE-8F84-A74A41D2B5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73F7823-88FF-4126-B0AB-D228B0922B1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7BB04E57-A452-4FF3-AC25-D101C9936E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4C055A1-02C5-4311-859F-83849531F34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DB0D50C1-1D68-4597-8AC9-B768E1A60BB6}"/>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8" name="Footer Placeholder 7">
            <a:extLst>
              <a:ext uri="{FF2B5EF4-FFF2-40B4-BE49-F238E27FC236}">
                <a16:creationId xmlns:a16="http://schemas.microsoft.com/office/drawing/2014/main" id="{61748C93-31D5-46D1-BBD4-644ECFC60DF5}"/>
              </a:ext>
            </a:extLst>
          </p:cNvPr>
          <p:cNvSpPr>
            <a:spLocks noGrp="1"/>
          </p:cNvSpPr>
          <p:nvPr>
            <p:ph type="ftr" sz="quarter" idx="11"/>
          </p:nvPr>
        </p:nvSpPr>
        <p:spPr/>
        <p:txBody>
          <a:bodyPr/>
          <a:lstStyle/>
          <a:p>
            <a:endParaRPr lang="nl-BE"/>
          </a:p>
        </p:txBody>
      </p:sp>
      <p:sp>
        <p:nvSpPr>
          <p:cNvPr id="9" name="Slide Number Placeholder 8">
            <a:extLst>
              <a:ext uri="{FF2B5EF4-FFF2-40B4-BE49-F238E27FC236}">
                <a16:creationId xmlns:a16="http://schemas.microsoft.com/office/drawing/2014/main" id="{4BF95D6E-A5F8-4F01-9E7C-788168FB09E3}"/>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3672360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6AF9-FE0C-4054-8317-AE4089F21267}"/>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98550952-30B8-43EB-B524-FF8008A63B88}"/>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4" name="Footer Placeholder 3">
            <a:extLst>
              <a:ext uri="{FF2B5EF4-FFF2-40B4-BE49-F238E27FC236}">
                <a16:creationId xmlns:a16="http://schemas.microsoft.com/office/drawing/2014/main" id="{3B09CC44-05C3-414C-B338-7C8CA3348ADC}"/>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7CFBE405-F705-40EC-B6B3-1002E6DC6A1C}"/>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94832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423C80-821F-4788-B471-240514007825}"/>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3" name="Footer Placeholder 2">
            <a:extLst>
              <a:ext uri="{FF2B5EF4-FFF2-40B4-BE49-F238E27FC236}">
                <a16:creationId xmlns:a16="http://schemas.microsoft.com/office/drawing/2014/main" id="{2E0887CE-A447-4C61-912B-774116174E00}"/>
              </a:ext>
            </a:extLst>
          </p:cNvPr>
          <p:cNvSpPr>
            <a:spLocks noGrp="1"/>
          </p:cNvSpPr>
          <p:nvPr>
            <p:ph type="ftr" sz="quarter" idx="11"/>
          </p:nvPr>
        </p:nvSpPr>
        <p:spPr/>
        <p:txBody>
          <a:bodyPr/>
          <a:lstStyle/>
          <a:p>
            <a:endParaRPr lang="nl-BE"/>
          </a:p>
        </p:txBody>
      </p:sp>
      <p:sp>
        <p:nvSpPr>
          <p:cNvPr id="4" name="Slide Number Placeholder 3">
            <a:extLst>
              <a:ext uri="{FF2B5EF4-FFF2-40B4-BE49-F238E27FC236}">
                <a16:creationId xmlns:a16="http://schemas.microsoft.com/office/drawing/2014/main" id="{ABCA0EF2-4B9C-4523-BFE2-50F92B7FDBE9}"/>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427111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74DFF-A541-49AF-9999-4CBD434C35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5C392A2E-89C8-4F93-9FDD-9BB04AD6C2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a:extLst>
              <a:ext uri="{FF2B5EF4-FFF2-40B4-BE49-F238E27FC236}">
                <a16:creationId xmlns:a16="http://schemas.microsoft.com/office/drawing/2014/main" id="{189DF6C8-60B5-4EBE-B80C-3C18D1B2AC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852A929-C0E7-411D-924D-D1F5547A8261}"/>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6" name="Footer Placeholder 5">
            <a:extLst>
              <a:ext uri="{FF2B5EF4-FFF2-40B4-BE49-F238E27FC236}">
                <a16:creationId xmlns:a16="http://schemas.microsoft.com/office/drawing/2014/main" id="{3656ED8B-CEAE-416C-8F0F-42EED8BA8FFF}"/>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5BA300C5-DCA2-40CF-86D7-6E25005E15B7}"/>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4224202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A0170-B0EE-425C-8CC3-A27E431C7D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Picture Placeholder 2">
            <a:extLst>
              <a:ext uri="{FF2B5EF4-FFF2-40B4-BE49-F238E27FC236}">
                <a16:creationId xmlns:a16="http://schemas.microsoft.com/office/drawing/2014/main" id="{633DA7CA-DEA0-4E0D-B039-6462379940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a:extLst>
              <a:ext uri="{FF2B5EF4-FFF2-40B4-BE49-F238E27FC236}">
                <a16:creationId xmlns:a16="http://schemas.microsoft.com/office/drawing/2014/main" id="{517771E4-8E41-4823-9B85-09938063AA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1EA090-A434-4AF3-8A1A-C2724E521784}"/>
              </a:ext>
            </a:extLst>
          </p:cNvPr>
          <p:cNvSpPr>
            <a:spLocks noGrp="1"/>
          </p:cNvSpPr>
          <p:nvPr>
            <p:ph type="dt" sz="half" idx="10"/>
          </p:nvPr>
        </p:nvSpPr>
        <p:spPr/>
        <p:txBody>
          <a:bodyPr/>
          <a:lstStyle/>
          <a:p>
            <a:fld id="{2D9A1544-F01E-4785-95D7-BFB59D614E29}" type="datetimeFigureOut">
              <a:rPr lang="nl-BE" smtClean="0"/>
              <a:t>24/09/2024</a:t>
            </a:fld>
            <a:endParaRPr lang="nl-BE"/>
          </a:p>
        </p:txBody>
      </p:sp>
      <p:sp>
        <p:nvSpPr>
          <p:cNvPr id="6" name="Footer Placeholder 5">
            <a:extLst>
              <a:ext uri="{FF2B5EF4-FFF2-40B4-BE49-F238E27FC236}">
                <a16:creationId xmlns:a16="http://schemas.microsoft.com/office/drawing/2014/main" id="{821A22D3-FACC-438F-92DA-3B5D16239BDA}"/>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55F9F51D-C2A8-4CCE-A56E-C637ECDADBBE}"/>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14712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9F3A4A-BE7B-4753-ABDF-C411834E2C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a:extLst>
              <a:ext uri="{FF2B5EF4-FFF2-40B4-BE49-F238E27FC236}">
                <a16:creationId xmlns:a16="http://schemas.microsoft.com/office/drawing/2014/main" id="{E451DBF0-D972-4736-8EB2-2993E27E30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CDC98173-A9D1-4C6B-BDCD-BEF2578707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A1544-F01E-4785-95D7-BFB59D614E29}" type="datetimeFigureOut">
              <a:rPr lang="nl-BE" smtClean="0"/>
              <a:t>24/09/2024</a:t>
            </a:fld>
            <a:endParaRPr lang="nl-BE"/>
          </a:p>
        </p:txBody>
      </p:sp>
      <p:sp>
        <p:nvSpPr>
          <p:cNvPr id="5" name="Footer Placeholder 4">
            <a:extLst>
              <a:ext uri="{FF2B5EF4-FFF2-40B4-BE49-F238E27FC236}">
                <a16:creationId xmlns:a16="http://schemas.microsoft.com/office/drawing/2014/main" id="{B247B5A3-802D-40D9-AFCA-EC4D33CFB0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a:extLst>
              <a:ext uri="{FF2B5EF4-FFF2-40B4-BE49-F238E27FC236}">
                <a16:creationId xmlns:a16="http://schemas.microsoft.com/office/drawing/2014/main" id="{0C6ABC4D-DA81-4DAB-A4B6-7C46EEC51D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C409A-3485-456D-974B-EE85B546744E}" type="slidenum">
              <a:rPr lang="nl-BE" smtClean="0"/>
              <a:t>‹nr.›</a:t>
            </a:fld>
            <a:endParaRPr lang="nl-BE"/>
          </a:p>
        </p:txBody>
      </p:sp>
    </p:spTree>
    <p:extLst>
      <p:ext uri="{BB962C8B-B14F-4D97-AF65-F5344CB8AC3E}">
        <p14:creationId xmlns:p14="http://schemas.microsoft.com/office/powerpoint/2010/main" val="1698557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VTAh8RpKXmI"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kKKxKK1fq90"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ECE6E20-B371-4053-BD8D-E4964C93B2A9}"/>
              </a:ext>
            </a:extLst>
          </p:cNvPr>
          <p:cNvSpPr>
            <a:spLocks noGrp="1"/>
          </p:cNvSpPr>
          <p:nvPr>
            <p:ph type="ctrTitle"/>
          </p:nvPr>
        </p:nvSpPr>
        <p:spPr>
          <a:xfrm>
            <a:off x="439738" y="1303574"/>
            <a:ext cx="11340000" cy="1147229"/>
          </a:xfrm>
        </p:spPr>
        <p:txBody>
          <a:bodyPr/>
          <a:lstStyle/>
          <a:p>
            <a:r>
              <a:rPr lang="nl-NL" sz="3200" dirty="0"/>
              <a:t>Onderlinge verbondenheid: verbonden zijn met de natuur</a:t>
            </a:r>
            <a:endParaRPr lang="en-GB" noProof="0" dirty="0"/>
          </a:p>
        </p:txBody>
      </p:sp>
      <p:sp>
        <p:nvSpPr>
          <p:cNvPr id="7" name="Untertitel 6">
            <a:extLst>
              <a:ext uri="{FF2B5EF4-FFF2-40B4-BE49-F238E27FC236}">
                <a16:creationId xmlns:a16="http://schemas.microsoft.com/office/drawing/2014/main" id="{64A70FEA-9824-4082-9B85-EBF03C5C5562}"/>
              </a:ext>
            </a:extLst>
          </p:cNvPr>
          <p:cNvSpPr>
            <a:spLocks noGrp="1"/>
          </p:cNvSpPr>
          <p:nvPr>
            <p:ph type="subTitle" idx="1"/>
          </p:nvPr>
        </p:nvSpPr>
        <p:spPr/>
        <p:txBody>
          <a:bodyPr>
            <a:normAutofit/>
          </a:bodyPr>
          <a:lstStyle/>
          <a:p>
            <a:r>
              <a:rPr lang="en-GB" dirty="0">
                <a:solidFill>
                  <a:schemeClr val="accent3"/>
                </a:solidFill>
              </a:rPr>
              <a:t>Les 2</a:t>
            </a:r>
            <a:endParaRPr lang="en-GB" noProof="0" dirty="0">
              <a:solidFill>
                <a:schemeClr val="accent3"/>
              </a:solidFill>
            </a:endParaRPr>
          </a:p>
        </p:txBody>
      </p:sp>
    </p:spTree>
    <p:extLst>
      <p:ext uri="{BB962C8B-B14F-4D97-AF65-F5344CB8AC3E}">
        <p14:creationId xmlns:p14="http://schemas.microsoft.com/office/powerpoint/2010/main" val="2282976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err="1"/>
              <a:t>Een</a:t>
            </a:r>
            <a:r>
              <a:rPr lang="en-US" sz="4000" b="1" dirty="0"/>
              <a:t> boom </a:t>
            </a:r>
            <a:r>
              <a:rPr lang="en-US" sz="4000" b="1" dirty="0" err="1"/>
              <a:t>observeren</a:t>
            </a:r>
            <a:endParaRPr lang="en-GB" sz="4000" b="1" dirty="0"/>
          </a:p>
        </p:txBody>
      </p:sp>
      <p:sp>
        <p:nvSpPr>
          <p:cNvPr id="14" name="Untertitel 13">
            <a:extLst>
              <a:ext uri="{FF2B5EF4-FFF2-40B4-BE49-F238E27FC236}">
                <a16:creationId xmlns:a16="http://schemas.microsoft.com/office/drawing/2014/main" id="{96611AFA-3116-4B27-A2AA-AEC14A299DE4}"/>
              </a:ext>
            </a:extLst>
          </p:cNvPr>
          <p:cNvSpPr>
            <a:spLocks noGrp="1"/>
          </p:cNvSpPr>
          <p:nvPr>
            <p:ph type="subTitle" idx="1"/>
          </p:nvPr>
        </p:nvSpPr>
        <p:spPr>
          <a:xfrm>
            <a:off x="6095999" y="1567665"/>
            <a:ext cx="5963265" cy="4798142"/>
          </a:xfrm>
        </p:spPr>
        <p:txBody>
          <a:bodyPr>
            <a:normAutofit/>
          </a:bodyPr>
          <a:lstStyle/>
          <a:p>
            <a:pPr marL="434340" indent="-342900">
              <a:lnSpc>
                <a:spcPct val="100000"/>
              </a:lnSpc>
              <a:spcBef>
                <a:spcPts val="95"/>
              </a:spcBef>
              <a:buFont typeface="Arial" panose="020B0604020202020204" pitchFamily="34" charset="0"/>
              <a:buChar char="•"/>
            </a:pPr>
            <a:r>
              <a:rPr lang="nl-NL" sz="2400" dirty="0">
                <a:solidFill>
                  <a:srgbClr val="3C165D"/>
                </a:solidFill>
                <a:latin typeface="+mj-lt"/>
                <a:cs typeface="Calibri"/>
              </a:rPr>
              <a:t>Sta op en “beweeg” heel langzaam van hak tot teen, zonder te bewegen.
Observeer in stilte hoe de boom eruit ziet. Kijk naar de stam, de takken en bladeren. Observeer of de boom stil staat of beweegt. Wat hoor je?
Haal tijdens het observeren een paar keer diep adem en wees je bewust </a:t>
            </a:r>
            <a:br>
              <a:rPr lang="nl-NL" sz="2400" dirty="0">
                <a:solidFill>
                  <a:srgbClr val="3C165D"/>
                </a:solidFill>
                <a:latin typeface="+mj-lt"/>
                <a:cs typeface="Calibri"/>
              </a:rPr>
            </a:br>
            <a:r>
              <a:rPr lang="nl-NL" sz="2400" dirty="0">
                <a:solidFill>
                  <a:srgbClr val="3C165D"/>
                </a:solidFill>
                <a:latin typeface="+mj-lt"/>
                <a:cs typeface="Calibri"/>
              </a:rPr>
              <a:t>van hoe je je voelt.</a:t>
            </a:r>
            <a:endParaRPr lang="en-US" sz="2400" dirty="0">
              <a:solidFill>
                <a:srgbClr val="3C165D"/>
              </a:solidFill>
              <a:latin typeface="+mj-lt"/>
              <a:cs typeface="Calibri"/>
            </a:endParaRPr>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2</a:t>
            </a:fld>
            <a:endParaRPr lang="en-GB"/>
          </a:p>
        </p:txBody>
      </p:sp>
      <p:pic>
        <p:nvPicPr>
          <p:cNvPr id="3" name="Picture 2">
            <a:hlinkClick r:id="rId2"/>
            <a:extLst>
              <a:ext uri="{FF2B5EF4-FFF2-40B4-BE49-F238E27FC236}">
                <a16:creationId xmlns:a16="http://schemas.microsoft.com/office/drawing/2014/main" id="{5C50EDB4-907F-4F7E-924B-6C3162D73DF9}"/>
              </a:ext>
            </a:extLst>
          </p:cNvPr>
          <p:cNvPicPr>
            <a:picLocks noChangeAspect="1"/>
          </p:cNvPicPr>
          <p:nvPr/>
        </p:nvPicPr>
        <p:blipFill>
          <a:blip r:embed="rId3"/>
          <a:stretch>
            <a:fillRect/>
          </a:stretch>
        </p:blipFill>
        <p:spPr>
          <a:xfrm>
            <a:off x="703007" y="1587911"/>
            <a:ext cx="5392993" cy="4021513"/>
          </a:xfrm>
          <a:prstGeom prst="rect">
            <a:avLst/>
          </a:prstGeom>
        </p:spPr>
      </p:pic>
    </p:spTree>
    <p:extLst>
      <p:ext uri="{BB962C8B-B14F-4D97-AF65-F5344CB8AC3E}">
        <p14:creationId xmlns:p14="http://schemas.microsoft.com/office/powerpoint/2010/main" val="828354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50F969FA-6AED-311B-1BE4-03116C3050AA}"/>
              </a:ext>
            </a:extLst>
          </p:cNvPr>
          <p:cNvSpPr>
            <a:spLocks noGrp="1"/>
          </p:cNvSpPr>
          <p:nvPr>
            <p:ph type="subTitle" idx="1"/>
          </p:nvPr>
        </p:nvSpPr>
        <p:spPr>
          <a:xfrm>
            <a:off x="9075738" y="2233755"/>
            <a:ext cx="2716213" cy="2425991"/>
          </a:xfrm>
        </p:spPr>
        <p:txBody>
          <a:bodyPr/>
          <a:lstStyle/>
          <a:p>
            <a:r>
              <a:rPr lang="nl-NL" sz="1800" spc="-5" dirty="0">
                <a:solidFill>
                  <a:schemeClr val="tx1"/>
                </a:solidFill>
                <a:effectLst/>
                <a:latin typeface="Calibri Light" panose="020F0302020204030204" pitchFamily="34" charset="0"/>
                <a:ea typeface="Calibri Light" panose="020F0302020204030204" pitchFamily="34" charset="0"/>
              </a:rPr>
              <a:t>In de natuur zijn alle levende wezens met elkaar verbonden.</a:t>
            </a:r>
          </a:p>
          <a:p>
            <a:endParaRPr lang="nl-NL" sz="1800" spc="-5" dirty="0">
              <a:solidFill>
                <a:schemeClr val="tx1"/>
              </a:solidFill>
              <a:latin typeface="Calibri Light" panose="020F0302020204030204" pitchFamily="34" charset="0"/>
              <a:ea typeface="Calibri Light" panose="020F0302020204030204" pitchFamily="34" charset="0"/>
            </a:endParaRPr>
          </a:p>
          <a:p>
            <a:r>
              <a:rPr lang="nl-NL" sz="1800" spc="-5" dirty="0">
                <a:solidFill>
                  <a:schemeClr val="tx1"/>
                </a:solidFill>
                <a:effectLst/>
                <a:latin typeface="Calibri Light" panose="020F0302020204030204" pitchFamily="34" charset="0"/>
                <a:ea typeface="Calibri Light" panose="020F0302020204030204" pitchFamily="34" charset="0"/>
              </a:rPr>
              <a:t>Welke onderlinge verbondenheid zie je hier? </a:t>
            </a:r>
            <a:endParaRPr lang="nl-BE" sz="1800" spc="0" dirty="0">
              <a:solidFill>
                <a:schemeClr val="tx1"/>
              </a:solidFill>
              <a:effectLst/>
              <a:latin typeface="Calibri Light" panose="020F0302020204030204" pitchFamily="34" charset="0"/>
              <a:ea typeface="Calibri Light" panose="020F0302020204030204" pitchFamily="34" charset="0"/>
            </a:endParaRPr>
          </a:p>
          <a:p>
            <a:endParaRPr lang="nl-BE" dirty="0"/>
          </a:p>
        </p:txBody>
      </p:sp>
      <p:pic>
        <p:nvPicPr>
          <p:cNvPr id="2050" name="Picture 2" descr="De Belgische natuur herwilderen | WWF België">
            <a:extLst>
              <a:ext uri="{FF2B5EF4-FFF2-40B4-BE49-F238E27FC236}">
                <a16:creationId xmlns:a16="http://schemas.microsoft.com/office/drawing/2014/main" id="{7A7FC453-E40E-E1C8-0774-643892297D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738" y="912148"/>
            <a:ext cx="7876126" cy="5571201"/>
          </a:xfrm>
          <a:prstGeom prst="rect">
            <a:avLst/>
          </a:prstGeom>
          <a:noFill/>
          <a:extLst>
            <a:ext uri="{909E8E84-426E-40DD-AFC4-6F175D3DCCD1}">
              <a14:hiddenFill xmlns:a14="http://schemas.microsoft.com/office/drawing/2010/main">
                <a:solidFill>
                  <a:srgbClr val="FFFFFF"/>
                </a:solidFill>
              </a14:hiddenFill>
            </a:ext>
          </a:extLst>
        </p:spPr>
      </p:pic>
      <p:sp>
        <p:nvSpPr>
          <p:cNvPr id="6" name="Titel 5">
            <a:extLst>
              <a:ext uri="{FF2B5EF4-FFF2-40B4-BE49-F238E27FC236}">
                <a16:creationId xmlns:a16="http://schemas.microsoft.com/office/drawing/2014/main" id="{F63CAB3C-A350-C280-B211-B1582F70A974}"/>
              </a:ext>
            </a:extLst>
          </p:cNvPr>
          <p:cNvSpPr>
            <a:spLocks noGrp="1"/>
          </p:cNvSpPr>
          <p:nvPr>
            <p:ph type="body" sz="quarter" idx="22"/>
          </p:nvPr>
        </p:nvSpPr>
        <p:spPr>
          <a:xfrm>
            <a:off x="9075738" y="1133475"/>
            <a:ext cx="2716212" cy="1064780"/>
          </a:xfrm>
        </p:spPr>
        <p:txBody>
          <a:bodyPr/>
          <a:lstStyle/>
          <a:p>
            <a:r>
              <a:rPr lang="nl-NL" sz="3200" dirty="0">
                <a:solidFill>
                  <a:schemeClr val="tx1"/>
                </a:solidFill>
              </a:rPr>
              <a:t>Onderlinge verbondenheid</a:t>
            </a:r>
            <a:endParaRPr lang="en-GB" noProof="0" dirty="0">
              <a:solidFill>
                <a:schemeClr val="tx1"/>
              </a:solidFill>
            </a:endParaRPr>
          </a:p>
        </p:txBody>
      </p:sp>
      <p:sp>
        <p:nvSpPr>
          <p:cNvPr id="9" name="Titel 5">
            <a:extLst>
              <a:ext uri="{FF2B5EF4-FFF2-40B4-BE49-F238E27FC236}">
                <a16:creationId xmlns:a16="http://schemas.microsoft.com/office/drawing/2014/main" id="{8777CDE0-FD83-22B2-0B5D-823DB778F658}"/>
              </a:ext>
            </a:extLst>
          </p:cNvPr>
          <p:cNvSpPr txBox="1">
            <a:spLocks/>
          </p:cNvSpPr>
          <p:nvPr/>
        </p:nvSpPr>
        <p:spPr>
          <a:xfrm>
            <a:off x="636228" y="250705"/>
            <a:ext cx="6670345" cy="1064780"/>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300" b="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3200" dirty="0">
                <a:solidFill>
                  <a:schemeClr val="tx1"/>
                </a:solidFill>
              </a:rPr>
              <a:t>Rivierenlandschap</a:t>
            </a:r>
            <a:endParaRPr lang="en-GB" dirty="0">
              <a:solidFill>
                <a:schemeClr val="tx1"/>
              </a:solidFill>
            </a:endParaRPr>
          </a:p>
        </p:txBody>
      </p:sp>
    </p:spTree>
    <p:extLst>
      <p:ext uri="{BB962C8B-B14F-4D97-AF65-F5344CB8AC3E}">
        <p14:creationId xmlns:p14="http://schemas.microsoft.com/office/powerpoint/2010/main" val="2650362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err="1"/>
              <a:t>Pissebedden</a:t>
            </a:r>
            <a:endParaRPr lang="en-GB" sz="4000" b="1" dirty="0"/>
          </a:p>
        </p:txBody>
      </p:sp>
      <p:sp>
        <p:nvSpPr>
          <p:cNvPr id="14" name="Untertitel 13">
            <a:extLst>
              <a:ext uri="{FF2B5EF4-FFF2-40B4-BE49-F238E27FC236}">
                <a16:creationId xmlns:a16="http://schemas.microsoft.com/office/drawing/2014/main" id="{96611AFA-3116-4B27-A2AA-AEC14A299DE4}"/>
              </a:ext>
            </a:extLst>
          </p:cNvPr>
          <p:cNvSpPr>
            <a:spLocks noGrp="1"/>
          </p:cNvSpPr>
          <p:nvPr>
            <p:ph type="subTitle" idx="1"/>
          </p:nvPr>
        </p:nvSpPr>
        <p:spPr>
          <a:xfrm>
            <a:off x="7216878" y="1519530"/>
            <a:ext cx="4758812" cy="4798142"/>
          </a:xfrm>
        </p:spPr>
        <p:txBody>
          <a:bodyPr>
            <a:normAutofit/>
          </a:bodyPr>
          <a:lstStyle/>
          <a:p>
            <a:pPr marL="91440">
              <a:lnSpc>
                <a:spcPct val="100000"/>
              </a:lnSpc>
              <a:spcBef>
                <a:spcPts val="95"/>
              </a:spcBef>
            </a:pPr>
            <a:r>
              <a:rPr lang="nl-NL" sz="2400" dirty="0">
                <a:solidFill>
                  <a:srgbClr val="3C165D"/>
                </a:solidFill>
                <a:latin typeface="+mj-lt"/>
                <a:cs typeface="Calibri"/>
              </a:rPr>
              <a:t>Hoe reageren pissebedden als je hun "bescherming" neemt?</a:t>
            </a:r>
          </a:p>
          <a:p>
            <a:pPr marL="91440">
              <a:lnSpc>
                <a:spcPct val="100000"/>
              </a:lnSpc>
              <a:spcBef>
                <a:spcPts val="95"/>
              </a:spcBef>
            </a:pPr>
            <a:r>
              <a:rPr lang="nl-NL" sz="2400" dirty="0">
                <a:solidFill>
                  <a:srgbClr val="3C165D"/>
                </a:solidFill>
                <a:latin typeface="+mj-lt"/>
                <a:cs typeface="Calibri"/>
              </a:rPr>
              <a:t> 
Onderlinge verbondenheid verwijst naar de manier waarop alle dingen in de wereld met elkaar verbonden zijn. Leg het voorbeeld van pissebedden uit.</a:t>
            </a:r>
            <a:endParaRPr lang="en-US" sz="2400" dirty="0">
              <a:latin typeface="+mj-lt"/>
              <a:cs typeface="Calibri"/>
            </a:endParaRPr>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4</a:t>
            </a:fld>
            <a:endParaRPr lang="en-GB"/>
          </a:p>
        </p:txBody>
      </p:sp>
      <p:pic>
        <p:nvPicPr>
          <p:cNvPr id="4" name="Picture 3">
            <a:hlinkClick r:id="rId2"/>
            <a:extLst>
              <a:ext uri="{FF2B5EF4-FFF2-40B4-BE49-F238E27FC236}">
                <a16:creationId xmlns:a16="http://schemas.microsoft.com/office/drawing/2014/main" id="{D2F8667A-AC3B-4339-BE15-DA20D0ACD28A}"/>
              </a:ext>
            </a:extLst>
          </p:cNvPr>
          <p:cNvPicPr>
            <a:picLocks noChangeAspect="1"/>
          </p:cNvPicPr>
          <p:nvPr/>
        </p:nvPicPr>
        <p:blipFill>
          <a:blip r:embed="rId3"/>
          <a:stretch>
            <a:fillRect/>
          </a:stretch>
        </p:blipFill>
        <p:spPr>
          <a:xfrm>
            <a:off x="451950" y="1519530"/>
            <a:ext cx="6726401" cy="3750559"/>
          </a:xfrm>
          <a:prstGeom prst="rect">
            <a:avLst/>
          </a:prstGeom>
        </p:spPr>
      </p:pic>
    </p:spTree>
    <p:extLst>
      <p:ext uri="{BB962C8B-B14F-4D97-AF65-F5344CB8AC3E}">
        <p14:creationId xmlns:p14="http://schemas.microsoft.com/office/powerpoint/2010/main" val="1809273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4AE16DAE-4130-3260-57A0-3749FED2A27E}"/>
              </a:ext>
            </a:extLst>
          </p:cNvPr>
          <p:cNvPicPr>
            <a:picLocks noChangeAspect="1"/>
          </p:cNvPicPr>
          <p:nvPr/>
        </p:nvPicPr>
        <p:blipFill>
          <a:blip r:embed="rId2"/>
          <a:stretch>
            <a:fillRect/>
          </a:stretch>
        </p:blipFill>
        <p:spPr>
          <a:xfrm>
            <a:off x="0" y="0"/>
            <a:ext cx="9845041" cy="6858000"/>
          </a:xfrm>
          <a:prstGeom prst="rect">
            <a:avLst/>
          </a:prstGeom>
        </p:spPr>
      </p:pic>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5</a:t>
            </a:fld>
            <a:endParaRPr lang="en-GB"/>
          </a:p>
        </p:txBody>
      </p:sp>
    </p:spTree>
    <p:extLst>
      <p:ext uri="{BB962C8B-B14F-4D97-AF65-F5344CB8AC3E}">
        <p14:creationId xmlns:p14="http://schemas.microsoft.com/office/powerpoint/2010/main" val="25342559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faultSectionNames xmlns="a88ec169-906e-4370-9640-4e5c35bb318a" xsi:nil="true"/>
    <LMS_Mappings xmlns="a88ec169-906e-4370-9640-4e5c35bb318a" xsi:nil="true"/>
    <Invited_Teachers xmlns="a88ec169-906e-4370-9640-4e5c35bb318a" xsi:nil="true"/>
    <NotebookType xmlns="a88ec169-906e-4370-9640-4e5c35bb318a" xsi:nil="true"/>
    <Teachers xmlns="a88ec169-906e-4370-9640-4e5c35bb318a">
      <UserInfo>
        <DisplayName/>
        <AccountId xsi:nil="true"/>
        <AccountType/>
      </UserInfo>
    </Teachers>
    <Student_Groups xmlns="a88ec169-906e-4370-9640-4e5c35bb318a">
      <UserInfo>
        <DisplayName/>
        <AccountId xsi:nil="true"/>
        <AccountType/>
      </UserInfo>
    </Student_Groups>
    <Teams_Channel_Section_Location xmlns="a88ec169-906e-4370-9640-4e5c35bb318a" xsi:nil="true"/>
    <TeamsChannelId xmlns="a88ec169-906e-4370-9640-4e5c35bb318a" xsi:nil="true"/>
    <Invited_Students xmlns="a88ec169-906e-4370-9640-4e5c35bb318a" xsi:nil="true"/>
    <Students xmlns="a88ec169-906e-4370-9640-4e5c35bb318a">
      <UserInfo>
        <DisplayName/>
        <AccountId xsi:nil="true"/>
        <AccountType/>
      </UserInfo>
    </Students>
    <Math_Settings xmlns="a88ec169-906e-4370-9640-4e5c35bb318a" xsi:nil="true"/>
    <_activity xmlns="a88ec169-906e-4370-9640-4e5c35bb318a" xsi:nil="true"/>
    <AppVersion xmlns="a88ec169-906e-4370-9640-4e5c35bb318a" xsi:nil="true"/>
    <IsNotebookLocked xmlns="a88ec169-906e-4370-9640-4e5c35bb318a" xsi:nil="true"/>
    <FolderType xmlns="a88ec169-906e-4370-9640-4e5c35bb318a" xsi:nil="true"/>
    <Distribution_Groups xmlns="a88ec169-906e-4370-9640-4e5c35bb318a" xsi:nil="true"/>
    <Templates xmlns="a88ec169-906e-4370-9640-4e5c35bb318a" xsi:nil="true"/>
    <Self_Registration_Enabled xmlns="a88ec169-906e-4370-9640-4e5c35bb318a" xsi:nil="true"/>
    <Has_Teacher_Only_SectionGroup xmlns="a88ec169-906e-4370-9640-4e5c35bb318a" xsi:nil="true"/>
    <CultureName xmlns="a88ec169-906e-4370-9640-4e5c35bb318a" xsi:nil="true"/>
    <Is_Collaboration_Space_Locked xmlns="a88ec169-906e-4370-9640-4e5c35bb318a" xsi:nil="true"/>
    <Owner xmlns="a88ec169-906e-4370-9640-4e5c35bb318a">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87E0A82270E447ABB149B18B708FB7" ma:contentTypeVersion="36" ma:contentTypeDescription="Een nieuw document maken." ma:contentTypeScope="" ma:versionID="4762e01c9c574f5cf5f549628ef7bb2c">
  <xsd:schema xmlns:xsd="http://www.w3.org/2001/XMLSchema" xmlns:xs="http://www.w3.org/2001/XMLSchema" xmlns:p="http://schemas.microsoft.com/office/2006/metadata/properties" xmlns:ns3="38e4c7b3-876e-4986-a76a-b175cc053150" xmlns:ns4="a88ec169-906e-4370-9640-4e5c35bb318a" targetNamespace="http://schemas.microsoft.com/office/2006/metadata/properties" ma:root="true" ma:fieldsID="4d32e838c27ecb4e6a0d5aa72891b152" ns3:_="" ns4:_="">
    <xsd:import namespace="38e4c7b3-876e-4986-a76a-b175cc053150"/>
    <xsd:import namespace="a88ec169-906e-4370-9640-4e5c35bb318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MediaServiceGenerationTime" minOccurs="0"/>
                <xsd:element ref="ns4:MediaServiceEventHashCode" minOccurs="0"/>
                <xsd:element ref="ns4:Teams_Channel_Section_Location" minOccurs="0"/>
                <xsd:element ref="ns4:MediaServiceAutoKeyPoints" minOccurs="0"/>
                <xsd:element ref="ns4:MediaServiceKeyPoints"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e4c7b3-876e-4986-a76a-b175cc053150"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8ec169-906e-4370-9640-4e5c35bb318a"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9" nillable="true" ma:displayName="Distribution Groups" ma:internalName="Distribution_Groups">
      <xsd:simpleType>
        <xsd:restriction base="dms:Note">
          <xsd:maxLength value="255"/>
        </xsd:restriction>
      </xsd:simpleType>
    </xsd:element>
    <xsd:element name="LMS_Mappings" ma:index="30" nillable="true" ma:displayName="LMS Mappings" ma:internalName="LMS_Mappings">
      <xsd:simpleType>
        <xsd:restriction base="dms:Note">
          <xsd:maxLength value="255"/>
        </xsd:restriction>
      </xsd:simpleType>
    </xsd:element>
    <xsd:element name="Invited_Teachers" ma:index="31" nillable="true" ma:displayName="Invited Teachers" ma:internalName="Invited_Teachers">
      <xsd:simpleType>
        <xsd:restriction base="dms:Note">
          <xsd:maxLength value="255"/>
        </xsd:restriction>
      </xsd:simpleType>
    </xsd:element>
    <xsd:element name="Invited_Students" ma:index="32" nillable="true" ma:displayName="Invited Students" ma:internalName="Invited_Students">
      <xsd:simpleType>
        <xsd:restriction base="dms:Note">
          <xsd:maxLength value="255"/>
        </xsd:restriction>
      </xsd:simpleType>
    </xsd:element>
    <xsd:element name="Self_Registration_Enabled" ma:index="33" nillable="true" ma:displayName="Self Registration Enabled" ma:internalName="Self_Registration_Enabled">
      <xsd:simpleType>
        <xsd:restriction base="dms:Boolean"/>
      </xsd:simpleType>
    </xsd:element>
    <xsd:element name="Has_Teacher_Only_SectionGroup" ma:index="34" nillable="true" ma:displayName="Has Teacher Only SectionGroup" ma:internalName="Has_Teacher_Only_SectionGroup">
      <xsd:simpleType>
        <xsd:restriction base="dms:Boolean"/>
      </xsd:simpleType>
    </xsd:element>
    <xsd:element name="Is_Collaboration_Space_Locked" ma:index="35" nillable="true" ma:displayName="Is Collaboration Space Locked" ma:internalName="Is_Collaboration_Space_Locked">
      <xsd:simpleType>
        <xsd:restriction base="dms:Boolean"/>
      </xsd:simpleType>
    </xsd:element>
    <xsd:element name="IsNotebookLocked" ma:index="36" nillable="true" ma:displayName="Is Notebook Locked" ma:internalName="IsNotebookLocked">
      <xsd:simpleType>
        <xsd:restriction base="dms:Boolean"/>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EventHashCode" ma:index="38" nillable="true" ma:displayName="MediaServiceEventHashCode" ma:hidden="true" ma:internalName="MediaServiceEventHashCode" ma:readOnly="true">
      <xsd:simpleType>
        <xsd:restriction base="dms:Text"/>
      </xsd:simpleType>
    </xsd:element>
    <xsd:element name="Teams_Channel_Section_Location" ma:index="39" nillable="true" ma:displayName="Teams Channel Section Location" ma:internalName="Teams_Channel_Section_Location">
      <xsd:simpleType>
        <xsd:restriction base="dms:Text"/>
      </xsd:simpleType>
    </xsd:element>
    <xsd:element name="MediaServiceAutoKeyPoints" ma:index="40" nillable="true" ma:displayName="MediaServiceAutoKeyPoints" ma:hidden="true" ma:internalName="MediaServiceAutoKeyPoints" ma:readOnly="true">
      <xsd:simpleType>
        <xsd:restriction base="dms:Note"/>
      </xsd:simpleType>
    </xsd:element>
    <xsd:element name="MediaServiceKeyPoints" ma:index="41" nillable="true" ma:displayName="KeyPoints" ma:internalName="MediaServiceKeyPoints" ma:readOnly="true">
      <xsd:simpleType>
        <xsd:restriction base="dms:Note">
          <xsd:maxLength value="255"/>
        </xsd:restriction>
      </xsd:simpleType>
    </xsd:element>
    <xsd:element name="MediaLengthInSeconds" ma:index="42" nillable="true" ma:displayName="MediaLengthInSeconds" ma:hidden="true" ma:internalName="MediaLengthInSeconds" ma:readOnly="true">
      <xsd:simpleType>
        <xsd:restriction base="dms:Unknown"/>
      </xsd:simpleType>
    </xsd:element>
    <xsd:element name="_activity" ma:index="4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8D0EF1-E2D5-4112-915D-555845056FBC}">
  <ds:schemaRefs>
    <ds:schemaRef ds:uri="http://purl.org/dc/dcmitype/"/>
    <ds:schemaRef ds:uri="http://schemas.openxmlformats.org/package/2006/metadata/core-properties"/>
    <ds:schemaRef ds:uri="http://purl.org/dc/elements/1.1/"/>
    <ds:schemaRef ds:uri="http://www.w3.org/XML/1998/namespace"/>
    <ds:schemaRef ds:uri="http://schemas.microsoft.com/office/2006/documentManagement/types"/>
    <ds:schemaRef ds:uri="http://schemas.microsoft.com/office/2006/metadata/properties"/>
    <ds:schemaRef ds:uri="http://purl.org/dc/terms/"/>
    <ds:schemaRef ds:uri="http://schemas.microsoft.com/office/infopath/2007/PartnerControls"/>
    <ds:schemaRef ds:uri="a88ec169-906e-4370-9640-4e5c35bb318a"/>
    <ds:schemaRef ds:uri="38e4c7b3-876e-4986-a76a-b175cc053150"/>
  </ds:schemaRefs>
</ds:datastoreItem>
</file>

<file path=customXml/itemProps2.xml><?xml version="1.0" encoding="utf-8"?>
<ds:datastoreItem xmlns:ds="http://schemas.openxmlformats.org/officeDocument/2006/customXml" ds:itemID="{AB84DAE0-912A-4CCF-A9AD-ABC346D138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e4c7b3-876e-4986-a76a-b175cc053150"/>
    <ds:schemaRef ds:uri="a88ec169-906e-4370-9640-4e5c35bb31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FB17D0-351F-497A-8E47-B48658F260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124</TotalTime>
  <Words>149</Words>
  <Application>Microsoft Office PowerPoint</Application>
  <PresentationFormat>Breedbeeld</PresentationFormat>
  <Paragraphs>18</Paragraphs>
  <Slides>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5</vt:i4>
      </vt:variant>
    </vt:vector>
  </HeadingPairs>
  <TitlesOfParts>
    <vt:vector size="11" baseType="lpstr">
      <vt:lpstr>Arial</vt:lpstr>
      <vt:lpstr>Calibri</vt:lpstr>
      <vt:lpstr>Calibri bold</vt:lpstr>
      <vt:lpstr>Calibri Light</vt:lpstr>
      <vt:lpstr>Wingdings</vt:lpstr>
      <vt:lpstr>Office Theme</vt:lpstr>
      <vt:lpstr>Onderlinge verbondenheid: verbonden zijn met de natuur</vt:lpstr>
      <vt:lpstr>Een boom observeren</vt:lpstr>
      <vt:lpstr>PowerPoint-presentatie</vt:lpstr>
      <vt:lpstr>Pissebedden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Bart Hempen</dc:creator>
  <cp:lastModifiedBy>Bart Hempen</cp:lastModifiedBy>
  <cp:revision>10</cp:revision>
  <dcterms:created xsi:type="dcterms:W3CDTF">2023-06-02T08:06:54Z</dcterms:created>
  <dcterms:modified xsi:type="dcterms:W3CDTF">2024-09-24T15:02:51Z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0x0101007787E0A82270E447ABB149B18B708FB7</vt:lpwstr>
  </property>
</Properties>
</file>