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35" r:id="rId5"/>
    <p:sldId id="309" r:id="rId6"/>
    <p:sldId id="345" r:id="rId7"/>
    <p:sldId id="341" r:id="rId8"/>
    <p:sldId id="342" r:id="rId9"/>
  </p:sldIdLst>
  <p:sldSz cx="12192000" cy="6858000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t Hempen" userId="e1e3b119-3a59-4389-bd45-5fc5103d909c" providerId="ADAL" clId="{43C97328-08EF-48FA-AA14-098D0DDF6BF0}"/>
    <pc:docChg chg="undo custSel addSld modSld">
      <pc:chgData name="Bart Hempen" userId="e1e3b119-3a59-4389-bd45-5fc5103d909c" providerId="ADAL" clId="{43C97328-08EF-48FA-AA14-098D0DDF6BF0}" dt="2024-09-18T09:06:45.828" v="181"/>
      <pc:docMkLst>
        <pc:docMk/>
      </pc:docMkLst>
      <pc:sldChg chg="modSp">
        <pc:chgData name="Bart Hempen" userId="e1e3b119-3a59-4389-bd45-5fc5103d909c" providerId="ADAL" clId="{43C97328-08EF-48FA-AA14-098D0DDF6BF0}" dt="2024-09-18T09:06:45.828" v="181"/>
        <pc:sldMkLst>
          <pc:docMk/>
          <pc:sldMk cId="1809273884" sldId="341"/>
        </pc:sldMkLst>
        <pc:picChg chg="mod">
          <ac:chgData name="Bart Hempen" userId="e1e3b119-3a59-4389-bd45-5fc5103d909c" providerId="ADAL" clId="{43C97328-08EF-48FA-AA14-098D0DDF6BF0}" dt="2024-09-18T09:06:45.828" v="181"/>
          <ac:picMkLst>
            <pc:docMk/>
            <pc:sldMk cId="1809273884" sldId="341"/>
            <ac:picMk id="4" creationId="{D2F8667A-AC3B-4339-BE15-DA20D0ACD28A}"/>
          </ac:picMkLst>
        </pc:picChg>
      </pc:sldChg>
      <pc:sldChg chg="addSp delSp modSp add mod modClrScheme chgLayout">
        <pc:chgData name="Bart Hempen" userId="e1e3b119-3a59-4389-bd45-5fc5103d909c" providerId="ADAL" clId="{43C97328-08EF-48FA-AA14-098D0DDF6BF0}" dt="2024-09-18T09:03:14.221" v="180" actId="20577"/>
        <pc:sldMkLst>
          <pc:docMk/>
          <pc:sldMk cId="2650362790" sldId="345"/>
        </pc:sldMkLst>
        <pc:spChg chg="add del">
          <ac:chgData name="Bart Hempen" userId="e1e3b119-3a59-4389-bd45-5fc5103d909c" providerId="ADAL" clId="{43C97328-08EF-48FA-AA14-098D0DDF6BF0}" dt="2024-09-18T08:37:28.215" v="10" actId="478"/>
          <ac:spMkLst>
            <pc:docMk/>
            <pc:sldMk cId="2650362790" sldId="345"/>
            <ac:spMk id="2" creationId="{7ADDBF40-2599-30A0-B6BC-650DDD5AB217}"/>
          </ac:spMkLst>
        </pc:spChg>
        <pc:spChg chg="mod">
          <ac:chgData name="Bart Hempen" userId="e1e3b119-3a59-4389-bd45-5fc5103d909c" providerId="ADAL" clId="{43C97328-08EF-48FA-AA14-098D0DDF6BF0}" dt="2024-09-18T08:39:23.157" v="125" actId="20577"/>
          <ac:spMkLst>
            <pc:docMk/>
            <pc:sldMk cId="2650362790" sldId="345"/>
            <ac:spMk id="3" creationId="{50F969FA-6AED-311B-1BE4-03116C3050AA}"/>
          </ac:spMkLst>
        </pc:spChg>
        <pc:spChg chg="add del">
          <ac:chgData name="Bart Hempen" userId="e1e3b119-3a59-4389-bd45-5fc5103d909c" providerId="ADAL" clId="{43C97328-08EF-48FA-AA14-098D0DDF6BF0}" dt="2024-09-18T08:39:32.021" v="126" actId="478"/>
          <ac:spMkLst>
            <pc:docMk/>
            <pc:sldMk cId="2650362790" sldId="345"/>
            <ac:spMk id="4" creationId="{6A86C209-F5A3-94EF-8E2E-34D593C3E519}"/>
          </ac:spMkLst>
        </pc:spChg>
        <pc:spChg chg="del">
          <ac:chgData name="Bart Hempen" userId="e1e3b119-3a59-4389-bd45-5fc5103d909c" providerId="ADAL" clId="{43C97328-08EF-48FA-AA14-098D0DDF6BF0}" dt="2024-09-18T08:34:08.775" v="1"/>
          <ac:spMkLst>
            <pc:docMk/>
            <pc:sldMk cId="2650362790" sldId="345"/>
            <ac:spMk id="5" creationId="{87E20C08-FE04-FD32-38AB-78E74441C16B}"/>
          </ac:spMkLst>
        </pc:spChg>
        <pc:spChg chg="add del mod">
          <ac:chgData name="Bart Hempen" userId="e1e3b119-3a59-4389-bd45-5fc5103d909c" providerId="ADAL" clId="{43C97328-08EF-48FA-AA14-098D0DDF6BF0}" dt="2024-09-18T08:37:46.937" v="18" actId="207"/>
          <ac:spMkLst>
            <pc:docMk/>
            <pc:sldMk cId="2650362790" sldId="345"/>
            <ac:spMk id="6" creationId="{F63CAB3C-A350-C280-B211-B1582F70A974}"/>
          </ac:spMkLst>
        </pc:spChg>
        <pc:spChg chg="add del mod">
          <ac:chgData name="Bart Hempen" userId="e1e3b119-3a59-4389-bd45-5fc5103d909c" providerId="ADAL" clId="{43C97328-08EF-48FA-AA14-098D0DDF6BF0}" dt="2024-09-18T08:37:21.440" v="9" actId="478"/>
          <ac:spMkLst>
            <pc:docMk/>
            <pc:sldMk cId="2650362790" sldId="345"/>
            <ac:spMk id="8" creationId="{6328D3BC-EE2F-7A51-9DA0-F68CA4C7E055}"/>
          </ac:spMkLst>
        </pc:spChg>
        <pc:spChg chg="add mod">
          <ac:chgData name="Bart Hempen" userId="e1e3b119-3a59-4389-bd45-5fc5103d909c" providerId="ADAL" clId="{43C97328-08EF-48FA-AA14-098D0DDF6BF0}" dt="2024-09-18T09:03:14.221" v="180" actId="20577"/>
          <ac:spMkLst>
            <pc:docMk/>
            <pc:sldMk cId="2650362790" sldId="345"/>
            <ac:spMk id="9" creationId="{8777CDE0-FD83-22B2-0B5D-823DB778F658}"/>
          </ac:spMkLst>
        </pc:spChg>
        <pc:picChg chg="mod">
          <ac:chgData name="Bart Hempen" userId="e1e3b119-3a59-4389-bd45-5fc5103d909c" providerId="ADAL" clId="{43C97328-08EF-48FA-AA14-098D0DDF6BF0}" dt="2024-09-18T09:02:43.140" v="127" actId="14100"/>
          <ac:picMkLst>
            <pc:docMk/>
            <pc:sldMk cId="2650362790" sldId="345"/>
            <ac:picMk id="2050" creationId="{7A7FC453-E40E-E1C8-0774-643892297D6B}"/>
          </ac:picMkLst>
        </pc:picChg>
      </pc:sldChg>
    </pc:docChg>
  </pc:docChgLst>
  <pc:docChgLst>
    <pc:chgData name="Bart Hempen" userId="e1e3b119-3a59-4389-bd45-5fc5103d909c" providerId="ADAL" clId="{CCE9DC9C-6A43-41EE-9A7F-7E8D90B67BF9}"/>
    <pc:docChg chg="modSld">
      <pc:chgData name="Bart Hempen" userId="e1e3b119-3a59-4389-bd45-5fc5103d909c" providerId="ADAL" clId="{CCE9DC9C-6A43-41EE-9A7F-7E8D90B67BF9}" dt="2024-12-10T16:44:15.284" v="1" actId="14100"/>
      <pc:docMkLst>
        <pc:docMk/>
      </pc:docMkLst>
      <pc:sldChg chg="modSp mod">
        <pc:chgData name="Bart Hempen" userId="e1e3b119-3a59-4389-bd45-5fc5103d909c" providerId="ADAL" clId="{CCE9DC9C-6A43-41EE-9A7F-7E8D90B67BF9}" dt="2024-12-10T16:44:15.284" v="1" actId="14100"/>
        <pc:sldMkLst>
          <pc:docMk/>
          <pc:sldMk cId="2650362790" sldId="345"/>
        </pc:sldMkLst>
        <pc:spChg chg="mod">
          <ac:chgData name="Bart Hempen" userId="e1e3b119-3a59-4389-bd45-5fc5103d909c" providerId="ADAL" clId="{CCE9DC9C-6A43-41EE-9A7F-7E8D90B67BF9}" dt="2024-12-10T16:44:15.284" v="1" actId="14100"/>
          <ac:spMkLst>
            <pc:docMk/>
            <pc:sldMk cId="2650362790" sldId="345"/>
            <ac:spMk id="6" creationId="{F63CAB3C-A350-C280-B211-B1582F70A974}"/>
          </ac:spMkLst>
        </pc:spChg>
      </pc:sldChg>
    </pc:docChg>
  </pc:docChgLst>
  <pc:docChgLst>
    <pc:chgData name="Bart Hempen" userId="e1e3b119-3a59-4389-bd45-5fc5103d909c" providerId="ADAL" clId="{4C817A80-4FF0-479F-BAC9-089A24E9B16C}"/>
    <pc:docChg chg="custSel modSld">
      <pc:chgData name="Bart Hempen" userId="e1e3b119-3a59-4389-bd45-5fc5103d909c" providerId="ADAL" clId="{4C817A80-4FF0-479F-BAC9-089A24E9B16C}" dt="2024-10-16T08:59:07.231" v="15" actId="14100"/>
      <pc:docMkLst>
        <pc:docMk/>
      </pc:docMkLst>
      <pc:sldChg chg="modSp mod">
        <pc:chgData name="Bart Hempen" userId="e1e3b119-3a59-4389-bd45-5fc5103d909c" providerId="ADAL" clId="{4C817A80-4FF0-479F-BAC9-089A24E9B16C}" dt="2024-10-16T08:55:08.889" v="10" actId="20577"/>
        <pc:sldMkLst>
          <pc:docMk/>
          <pc:sldMk cId="828354639" sldId="309"/>
        </pc:sldMkLst>
        <pc:spChg chg="mod">
          <ac:chgData name="Bart Hempen" userId="e1e3b119-3a59-4389-bd45-5fc5103d909c" providerId="ADAL" clId="{4C817A80-4FF0-479F-BAC9-089A24E9B16C}" dt="2024-10-16T08:55:08.889" v="10" actId="20577"/>
          <ac:spMkLst>
            <pc:docMk/>
            <pc:sldMk cId="828354639" sldId="309"/>
            <ac:spMk id="13" creationId="{C111ACE9-1E96-4515-AAEC-D44DB2DBB9FF}"/>
          </ac:spMkLst>
        </pc:spChg>
        <pc:spChg chg="mod">
          <ac:chgData name="Bart Hempen" userId="e1e3b119-3a59-4389-bd45-5fc5103d909c" providerId="ADAL" clId="{4C817A80-4FF0-479F-BAC9-089A24E9B16C}" dt="2024-10-16T08:54:57.778" v="4" actId="20577"/>
          <ac:spMkLst>
            <pc:docMk/>
            <pc:sldMk cId="828354639" sldId="309"/>
            <ac:spMk id="14" creationId="{96611AFA-3116-4B27-A2AA-AEC14A299DE4}"/>
          </ac:spMkLst>
        </pc:spChg>
      </pc:sldChg>
      <pc:sldChg chg="modSp mod">
        <pc:chgData name="Bart Hempen" userId="e1e3b119-3a59-4389-bd45-5fc5103d909c" providerId="ADAL" clId="{4C817A80-4FF0-479F-BAC9-089A24E9B16C}" dt="2024-10-16T08:55:27.469" v="11" actId="20577"/>
        <pc:sldMkLst>
          <pc:docMk/>
          <pc:sldMk cId="1809273884" sldId="341"/>
        </pc:sldMkLst>
        <pc:spChg chg="mod">
          <ac:chgData name="Bart Hempen" userId="e1e3b119-3a59-4389-bd45-5fc5103d909c" providerId="ADAL" clId="{4C817A80-4FF0-479F-BAC9-089A24E9B16C}" dt="2024-10-16T08:55:27.469" v="11" actId="20577"/>
          <ac:spMkLst>
            <pc:docMk/>
            <pc:sldMk cId="1809273884" sldId="341"/>
            <ac:spMk id="14" creationId="{96611AFA-3116-4B27-A2AA-AEC14A299DE4}"/>
          </ac:spMkLst>
        </pc:spChg>
      </pc:sldChg>
      <pc:sldChg chg="addSp delSp modSp mod">
        <pc:chgData name="Bart Hempen" userId="e1e3b119-3a59-4389-bd45-5fc5103d909c" providerId="ADAL" clId="{4C817A80-4FF0-479F-BAC9-089A24E9B16C}" dt="2024-10-16T08:59:07.231" v="15" actId="14100"/>
        <pc:sldMkLst>
          <pc:docMk/>
          <pc:sldMk cId="2534255981" sldId="342"/>
        </pc:sldMkLst>
        <pc:picChg chg="del">
          <ac:chgData name="Bart Hempen" userId="e1e3b119-3a59-4389-bd45-5fc5103d909c" providerId="ADAL" clId="{4C817A80-4FF0-479F-BAC9-089A24E9B16C}" dt="2024-10-16T08:58:57.863" v="12" actId="478"/>
          <ac:picMkLst>
            <pc:docMk/>
            <pc:sldMk cId="2534255981" sldId="342"/>
            <ac:picMk id="4" creationId="{4AE16DAE-4130-3260-57A0-3749FED2A27E}"/>
          </ac:picMkLst>
        </pc:picChg>
        <pc:picChg chg="add mod">
          <ac:chgData name="Bart Hempen" userId="e1e3b119-3a59-4389-bd45-5fc5103d909c" providerId="ADAL" clId="{4C817A80-4FF0-479F-BAC9-089A24E9B16C}" dt="2024-10-16T08:59:07.231" v="15" actId="14100"/>
          <ac:picMkLst>
            <pc:docMk/>
            <pc:sldMk cId="2534255981" sldId="342"/>
            <ac:picMk id="5" creationId="{0FAB2A26-BA4A-C9EC-748E-F6BB0FC645D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64FE9-2D2B-4E7B-9AF3-34835405CE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D32875-6912-48DE-8B3A-D38726D2DD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CF6EB-3499-4A22-9C0B-B3F51FDBB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DF888-C281-4EE7-8D95-37E98CC3B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9B475-FD96-4E80-9070-EC6FCD6D2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36054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6769D-C2D5-4170-A531-1995B0A7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5B721F-2E37-4BC2-9878-659415900E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9535C-F0DB-44CA-AA10-9E66CD8F6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3DC37-C731-49F3-873C-71715CB8C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3200D-F345-402F-B766-0647602E4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93469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33A341-A5A8-4370-B968-7AE141F68E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4A76E6-557B-4AF2-827A-6BD70F1E58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FDE94-64B7-4750-BD8A-206F2DE3B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75F92-0F87-4C53-A8C3-D7A968746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E9F8D-75DA-4508-A9B3-C7A912934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922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303F852B-9075-EC5C-2480-6425F5D7A4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38441" y="3428999"/>
            <a:ext cx="3453558" cy="3429001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8ED17BF-1264-05FE-AAAF-76253DF65F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1969" y="5797623"/>
            <a:ext cx="8132745" cy="677046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FA62D79-FE65-AC53-A15D-CACC7F0DFC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0254" y="261564"/>
            <a:ext cx="1849484" cy="9093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281715"/>
            <a:ext cx="11340000" cy="1080000"/>
          </a:xfrm>
        </p:spPr>
        <p:txBody>
          <a:bodyPr anchor="ctr">
            <a:normAutofit/>
          </a:bodyPr>
          <a:lstStyle>
            <a:lvl1pPr algn="l">
              <a:defRPr sz="3300" b="1">
                <a:latin typeface="Calibri bold" panose="020F0702030404030204" pitchFamily="34" charset="0"/>
                <a:cs typeface="Calibri bold" panose="020F0702030404030204" pitchFamily="34" charset="0"/>
              </a:defRPr>
            </a:lvl1pPr>
          </a:lstStyle>
          <a:p>
            <a:r>
              <a:rPr lang="en-GB" noProof="0" dirty="0"/>
              <a:t>Title of the presentation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437858"/>
            <a:ext cx="11340000" cy="127967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presentation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05D6CE47-0FE7-47D3-9A62-F148615508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9739" y="3792940"/>
            <a:ext cx="8620442" cy="360000"/>
          </a:xfrm>
        </p:spPr>
        <p:txBody>
          <a:bodyPr anchor="t">
            <a:noAutofit/>
          </a:bodyPr>
          <a:lstStyle>
            <a:lvl1pPr>
              <a:defRPr sz="2000" b="1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Organisation name or similar</a:t>
            </a:r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3DA33E7F-73C7-4FF7-87C0-31BEDC66BD7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9739" y="5188138"/>
            <a:ext cx="8620442" cy="277200"/>
          </a:xfrm>
        </p:spPr>
        <p:txBody>
          <a:bodyPr anchor="t">
            <a:noAutofit/>
          </a:bodyPr>
          <a:lstStyle>
            <a:lvl1pPr>
              <a:defRPr sz="1400" b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/>
              <a:t>Date (or similar)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FA4C983E-3698-4EEA-B713-947D1E092E7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9739" y="4891889"/>
            <a:ext cx="8620442" cy="277200"/>
          </a:xfrm>
        </p:spPr>
        <p:txBody>
          <a:bodyPr anchor="t">
            <a:normAutofit/>
          </a:bodyPr>
          <a:lstStyle>
            <a:lvl1pPr>
              <a:defRPr lang="en-GB" sz="1400" b="0" kern="1200" noProof="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Event name | Location (or similar)</a:t>
            </a:r>
          </a:p>
        </p:txBody>
      </p:sp>
      <p:sp>
        <p:nvSpPr>
          <p:cNvPr id="25" name="Textplatzhalter 10">
            <a:extLst>
              <a:ext uri="{FF2B5EF4-FFF2-40B4-BE49-F238E27FC236}">
                <a16:creationId xmlns:a16="http://schemas.microsoft.com/office/drawing/2014/main" id="{08E6E14D-44E9-4935-B754-B30C4C3F9DD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9" y="4175433"/>
            <a:ext cx="8620442" cy="629925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800" b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Person name | Role (or similar)</a:t>
            </a:r>
          </a:p>
        </p:txBody>
      </p:sp>
    </p:spTree>
    <p:extLst>
      <p:ext uri="{BB962C8B-B14F-4D97-AF65-F5344CB8AC3E}">
        <p14:creationId xmlns:p14="http://schemas.microsoft.com/office/powerpoint/2010/main" val="1420378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361700ED-0608-757B-61DE-FF29A95A3C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10653" y="3768261"/>
            <a:ext cx="3181346" cy="30897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558248"/>
            <a:ext cx="11340000" cy="900000"/>
          </a:xfrm>
        </p:spPr>
        <p:txBody>
          <a:bodyPr anchor="ctr">
            <a:normAutofit/>
          </a:bodyPr>
          <a:lstStyle>
            <a:lvl1pPr algn="l">
              <a:defRPr sz="2600"/>
            </a:lvl1pPr>
          </a:lstStyle>
          <a:p>
            <a:r>
              <a:rPr lang="en-GB" noProof="0" dirty="0"/>
              <a:t>Title of the section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528741"/>
            <a:ext cx="11352212" cy="242599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section </a:t>
            </a: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5311203-4C81-4D45-9EF5-B843D1D5F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6000" y="6493698"/>
            <a:ext cx="10577280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/>
              <a:t>BioBeo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0A254B31-6117-453D-9970-2479E48BB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8F40E6-5147-4048-8648-74966E0AD208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5B09587C-5936-4FEC-9FBB-55FC364306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8" y="5034750"/>
            <a:ext cx="11352212" cy="134700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5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Optional information</a:t>
            </a:r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3E5F5E45-982B-48CD-9AAD-AA381F4ECA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9738" y="1133262"/>
            <a:ext cx="11352212" cy="320533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Section number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930420C-B8E3-18F3-0FC9-0A2E258D16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69998" y="138281"/>
            <a:ext cx="1796001" cy="88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508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76CC0-E0A1-4342-A993-A64F1A23F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09D6B-2131-4602-B284-39D65A5E3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B9DEAD-9384-4095-BCA0-4A2A465FC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457B3-6767-4605-B00B-C04FFF2C2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0B97F-C285-4167-94BB-0210A7311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986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1C6C4-B90C-48D3-A677-14E1ED541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98EBE-85D6-4C30-9E3F-72DFDB91B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E0CA9-56FF-4BC9-9E63-A52105932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3639F-C067-48AA-92E1-45D4489DB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41414-13D8-41AC-AC30-0D00269D5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6499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43BF9-DF03-4A87-9C55-8B6DD09BC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EC6A1-90BD-47FF-AF24-8DA4A521FE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6F738D-DCE2-43A9-9A9B-D5B36602DE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F3E495-63F3-4B3A-B2EE-F8BA3C54F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EBA24F-B238-4117-9940-074E3EE4A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D74DDD-E456-42AF-949A-5DEB8B498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3533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28F29-60B0-4102-812A-3B7B1ADC8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CD85FE-BF5D-40FE-8F84-A74A41D2B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F7823-88FF-4126-B0AB-D228B0922B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B04E57-A452-4FF3-AC25-D101C9936E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055A1-02C5-4311-859F-83849531F3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0D50C1-1D68-4597-8AC9-B768E1A60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748C93-31D5-46D1-BBD4-644ECFC60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F95D6E-A5F8-4F01-9E7C-788168FB0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2360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B6AF9-FE0C-4054-8317-AE4089F21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550952-30B8-43EB-B524-FF8008A63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09CC44-05C3-414C-B338-7C8CA3348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BE405-F705-40EC-B6B3-1002E6DC6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4832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423C80-821F-4788-B471-240514007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887CE-A447-4C61-912B-774116174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A0EF2-4B9C-4523-BFE2-50F92B7FD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27111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74DFF-A541-49AF-9999-4CBD434C3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92A2E-89C8-4F93-9FDD-9BB04AD6C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9DF6C8-60B5-4EBE-B80C-3C18D1B2AC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52A929-C0E7-411D-924D-D1F5547A8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56ED8B-CEAE-416C-8F0F-42EED8BA8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A300C5-DCA2-40CF-86D7-6E25005E1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24202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A0170-B0EE-425C-8CC3-A27E431C7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3DA7CA-DEA0-4E0D-B039-6462379940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7771E4-8E41-4823-9B85-09938063A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1EA090-A434-4AF3-8A1A-C2724E521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1A22D3-FACC-438F-92DA-3B5D16239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F9F51D-C2A8-4CCE-A56E-C637ECDAD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12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9F3A4A-BE7B-4753-ABDF-C411834E2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1DBF0-D972-4736-8EB2-2993E27E3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98173-A9D1-4C6B-BDCD-BEF2578707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7B5A3-802D-40D9-AFCA-EC4D33CFB0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ABC4D-DA81-4DAB-A4B6-7C46EEC51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8557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youtube.com/watch?v=VTAh8RpKXmI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youtube.com/watch?v=kKKxKK1fq90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ECE6E20-B371-4053-BD8D-E4964C93B2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738" y="1303574"/>
            <a:ext cx="11340000" cy="1147229"/>
          </a:xfrm>
        </p:spPr>
        <p:txBody>
          <a:bodyPr/>
          <a:lstStyle/>
          <a:p>
            <a:r>
              <a:rPr lang="en" sz="3200" dirty="0"/>
              <a:t>Interconnectedness: being connected to nature</a:t>
            </a:r>
            <a:endParaRPr lang="en-GB" noProof="0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64A70FEA-9824-4082-9B85-EBF03C5C55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" dirty="0">
                <a:solidFill>
                  <a:schemeClr val="accent3"/>
                </a:solidFill>
              </a:rPr>
              <a:t>Lesson 2</a:t>
            </a:r>
            <a:endParaRPr lang="en-GB" noProof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976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 dirty="0"/>
              <a:t>Observing a tree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9" y="1567665"/>
            <a:ext cx="5963265" cy="4798142"/>
          </a:xfrm>
        </p:spPr>
        <p:txBody>
          <a:bodyPr>
            <a:normAutofit/>
          </a:bodyPr>
          <a:lstStyle/>
          <a:p>
            <a:pPr marL="434340" indent="-342900">
              <a:lnSpc>
                <a:spcPct val="1000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Stand up and “move” very slowly from heel to toe, without moving. </a:t>
            </a:r>
          </a:p>
          <a:p>
            <a:pPr marL="434340" indent="-342900">
              <a:lnSpc>
                <a:spcPct val="1000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Silently observe what the tree looks like. Look at the trunk, branches and leaves. Observe whether the tree is still or moving. What do you hear? </a:t>
            </a:r>
          </a:p>
          <a:p>
            <a:pPr marL="434340" indent="-342900">
              <a:lnSpc>
                <a:spcPct val="1000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Take a few deep breaths while observing and be aware of how you feel.</a:t>
            </a:r>
            <a:endParaRPr lang="en-US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5C50EDB4-907F-4F7E-924B-6C3162D73D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007" y="1587911"/>
            <a:ext cx="5392993" cy="402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354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50F969FA-6AED-311B-1BE4-03116C3050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75738" y="2233755"/>
            <a:ext cx="2716213" cy="2425991"/>
          </a:xfrm>
        </p:spPr>
        <p:txBody>
          <a:bodyPr/>
          <a:lstStyle/>
          <a:p>
            <a:r>
              <a:rPr lang="en" sz="1800" spc="-5" dirty="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</a:rPr>
              <a:t>In nature, all living beings are connected.</a:t>
            </a:r>
          </a:p>
          <a:p>
            <a:endParaRPr lang="nl-NL" sz="1800" spc="-5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</a:endParaRPr>
          </a:p>
          <a:p>
            <a:r>
              <a:rPr lang="en" sz="1800" spc="-5" dirty="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</a:rPr>
              <a:t>What interconnectedness do you see here?</a:t>
            </a:r>
            <a:endParaRPr lang="nl-BE" sz="1800" spc="0" dirty="0">
              <a:solidFill>
                <a:schemeClr val="tx1"/>
              </a:solidFill>
              <a:effectLst/>
              <a:latin typeface="Calibri Light" panose="020F0302020204030204" pitchFamily="34" charset="0"/>
              <a:ea typeface="Calibri Light" panose="020F0302020204030204" pitchFamily="34" charset="0"/>
            </a:endParaRPr>
          </a:p>
          <a:p>
            <a:endParaRPr lang="nl-BE" dirty="0"/>
          </a:p>
        </p:txBody>
      </p:sp>
      <p:pic>
        <p:nvPicPr>
          <p:cNvPr id="2050" name="Picture 2" descr="De Belgische natuur herwilderen | WWF België">
            <a:extLst>
              <a:ext uri="{FF2B5EF4-FFF2-40B4-BE49-F238E27FC236}">
                <a16:creationId xmlns:a16="http://schemas.microsoft.com/office/drawing/2014/main" id="{7A7FC453-E40E-E1C8-0774-643892297D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8" y="912148"/>
            <a:ext cx="7876126" cy="557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F63CAB3C-A350-C280-B211-B1582F70A97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075737" y="1133475"/>
            <a:ext cx="2880473" cy="1064780"/>
          </a:xfrm>
        </p:spPr>
        <p:txBody>
          <a:bodyPr/>
          <a:lstStyle/>
          <a:p>
            <a:r>
              <a:rPr lang="en" sz="3200" dirty="0">
                <a:solidFill>
                  <a:schemeClr val="tx1"/>
                </a:solidFill>
              </a:rPr>
              <a:t>Interconnected-ness</a:t>
            </a:r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9" name="Titel 5">
            <a:extLst>
              <a:ext uri="{FF2B5EF4-FFF2-40B4-BE49-F238E27FC236}">
                <a16:creationId xmlns:a16="http://schemas.microsoft.com/office/drawing/2014/main" id="{8777CDE0-FD83-22B2-0B5D-823DB778F658}"/>
              </a:ext>
            </a:extLst>
          </p:cNvPr>
          <p:cNvSpPr txBox="1">
            <a:spLocks/>
          </p:cNvSpPr>
          <p:nvPr/>
        </p:nvSpPr>
        <p:spPr>
          <a:xfrm>
            <a:off x="636228" y="250705"/>
            <a:ext cx="6670345" cy="10647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 sz="3200" dirty="0">
                <a:solidFill>
                  <a:schemeClr val="tx1"/>
                </a:solidFill>
              </a:rPr>
              <a:t>River landscape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362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 dirty="0" err="1"/>
              <a:t>Woodlice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16878" y="1519530"/>
            <a:ext cx="4758812" cy="4798142"/>
          </a:xfrm>
        </p:spPr>
        <p:txBody>
          <a:bodyPr>
            <a:normAutofit/>
          </a:bodyPr>
          <a:lstStyle/>
          <a:p>
            <a:pPr marL="91440">
              <a:lnSpc>
                <a:spcPct val="100000"/>
              </a:lnSpc>
              <a:spcBef>
                <a:spcPts val="95"/>
              </a:spcBef>
            </a:pPr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How do woodlice react when you take their "protection"?</a:t>
            </a:r>
          </a:p>
          <a:p>
            <a:pPr marL="91440">
              <a:lnSpc>
                <a:spcPct val="100000"/>
              </a:lnSpc>
              <a:spcBef>
                <a:spcPts val="95"/>
              </a:spcBef>
            </a:pPr>
            <a:endParaRPr lang="en" sz="2400" dirty="0">
              <a:solidFill>
                <a:srgbClr val="3C165D"/>
              </a:solidFill>
              <a:latin typeface="+mj-lt"/>
              <a:cs typeface="Calibri"/>
            </a:endParaRPr>
          </a:p>
          <a:p>
            <a:pPr marL="91440">
              <a:lnSpc>
                <a:spcPct val="100000"/>
              </a:lnSpc>
              <a:spcBef>
                <a:spcPts val="95"/>
              </a:spcBef>
            </a:pPr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Interconnectedness refers to the way in which all things in the world are connected. Explain the example of woodlice.</a:t>
            </a:r>
            <a:endParaRPr lang="en-US" sz="2400" dirty="0">
              <a:latin typeface="+mj-lt"/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D2F8667A-AC3B-4339-BE15-DA20D0ACD2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950" y="1519530"/>
            <a:ext cx="6726401" cy="3750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273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FAB2A26-BA4A-C9EC-748E-F6BB0FC645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733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255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faultSectionNames xmlns="a88ec169-906e-4370-9640-4e5c35bb318a" xsi:nil="true"/>
    <LMS_Mappings xmlns="a88ec169-906e-4370-9640-4e5c35bb318a" xsi:nil="true"/>
    <Invited_Teachers xmlns="a88ec169-906e-4370-9640-4e5c35bb318a" xsi:nil="true"/>
    <NotebookType xmlns="a88ec169-906e-4370-9640-4e5c35bb318a" xsi:nil="true"/>
    <Teachers xmlns="a88ec169-906e-4370-9640-4e5c35bb318a">
      <UserInfo>
        <DisplayName/>
        <AccountId xsi:nil="true"/>
        <AccountType/>
      </UserInfo>
    </Teachers>
    <Student_Groups xmlns="a88ec169-906e-4370-9640-4e5c35bb318a">
      <UserInfo>
        <DisplayName/>
        <AccountId xsi:nil="true"/>
        <AccountType/>
      </UserInfo>
    </Student_Groups>
    <Teams_Channel_Section_Location xmlns="a88ec169-906e-4370-9640-4e5c35bb318a" xsi:nil="true"/>
    <TeamsChannelId xmlns="a88ec169-906e-4370-9640-4e5c35bb318a" xsi:nil="true"/>
    <Invited_Students xmlns="a88ec169-906e-4370-9640-4e5c35bb318a" xsi:nil="true"/>
    <Students xmlns="a88ec169-906e-4370-9640-4e5c35bb318a">
      <UserInfo>
        <DisplayName/>
        <AccountId xsi:nil="true"/>
        <AccountType/>
      </UserInfo>
    </Students>
    <Math_Settings xmlns="a88ec169-906e-4370-9640-4e5c35bb318a" xsi:nil="true"/>
    <_activity xmlns="a88ec169-906e-4370-9640-4e5c35bb318a" xsi:nil="true"/>
    <AppVersion xmlns="a88ec169-906e-4370-9640-4e5c35bb318a" xsi:nil="true"/>
    <IsNotebookLocked xmlns="a88ec169-906e-4370-9640-4e5c35bb318a" xsi:nil="true"/>
    <FolderType xmlns="a88ec169-906e-4370-9640-4e5c35bb318a" xsi:nil="true"/>
    <Distribution_Groups xmlns="a88ec169-906e-4370-9640-4e5c35bb318a" xsi:nil="true"/>
    <Templates xmlns="a88ec169-906e-4370-9640-4e5c35bb318a" xsi:nil="true"/>
    <Self_Registration_Enabled xmlns="a88ec169-906e-4370-9640-4e5c35bb318a" xsi:nil="true"/>
    <Has_Teacher_Only_SectionGroup xmlns="a88ec169-906e-4370-9640-4e5c35bb318a" xsi:nil="true"/>
    <CultureName xmlns="a88ec169-906e-4370-9640-4e5c35bb318a" xsi:nil="true"/>
    <Is_Collaboration_Space_Locked xmlns="a88ec169-906e-4370-9640-4e5c35bb318a" xsi:nil="true"/>
    <Owner xmlns="a88ec169-906e-4370-9640-4e5c35bb318a">
      <UserInfo>
        <DisplayName/>
        <AccountId xsi:nil="true"/>
        <AccountType/>
      </UserInfo>
    </Owner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87E0A82270E447ABB149B18B708FB7" ma:contentTypeVersion="36" ma:contentTypeDescription="Een nieuw document maken." ma:contentTypeScope="" ma:versionID="4762e01c9c574f5cf5f549628ef7bb2c">
  <xsd:schema xmlns:xsd="http://www.w3.org/2001/XMLSchema" xmlns:xs="http://www.w3.org/2001/XMLSchema" xmlns:p="http://schemas.microsoft.com/office/2006/metadata/properties" xmlns:ns3="38e4c7b3-876e-4986-a76a-b175cc053150" xmlns:ns4="a88ec169-906e-4370-9640-4e5c35bb318a" targetNamespace="http://schemas.microsoft.com/office/2006/metadata/properties" ma:root="true" ma:fieldsID="4d32e838c27ecb4e6a0d5aa72891b152" ns3:_="" ns4:_="">
    <xsd:import namespace="38e4c7b3-876e-4986-a76a-b175cc053150"/>
    <xsd:import namespace="a88ec169-906e-4370-9640-4e5c35bb318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MediaServiceGenerationTime" minOccurs="0"/>
                <xsd:element ref="ns4:MediaServiceEventHashCode" minOccurs="0"/>
                <xsd:element ref="ns4:Teams_Channel_Section_Location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4c7b3-876e-4986-a76a-b175cc05315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8ec169-906e-4370-9640-4e5c35bb31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NotebookType" ma:index="17" nillable="true" ma:displayName="Notebook Type" ma:internalName="NotebookType">
      <xsd:simpleType>
        <xsd:restriction base="dms:Text"/>
      </xsd:simpleType>
    </xsd:element>
    <xsd:element name="FolderType" ma:index="18" nillable="true" ma:displayName="Folder Type" ma:internalName="FolderType">
      <xsd:simpleType>
        <xsd:restriction base="dms:Text"/>
      </xsd:simpleType>
    </xsd:element>
    <xsd:element name="CultureName" ma:index="19" nillable="true" ma:displayName="Culture Name" ma:internalName="CultureName">
      <xsd:simpleType>
        <xsd:restriction base="dms:Text"/>
      </xsd:simpleType>
    </xsd:element>
    <xsd:element name="AppVersion" ma:index="20" nillable="true" ma:displayName="App Version" ma:internalName="AppVersion">
      <xsd:simpleType>
        <xsd:restriction base="dms:Text"/>
      </xsd:simpleType>
    </xsd:element>
    <xsd:element name="TeamsChannelId" ma:index="21" nillable="true" ma:displayName="Teams Channel Id" ma:internalName="TeamsChannelId">
      <xsd:simpleType>
        <xsd:restriction base="dms:Text"/>
      </xsd:simpleType>
    </xsd:element>
    <xsd:element name="Owner" ma:index="2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3" nillable="true" ma:displayName="Math Settings" ma:internalName="Math_Settings">
      <xsd:simpleType>
        <xsd:restriction base="dms:Text"/>
      </xsd:simpleType>
    </xsd:element>
    <xsd:element name="DefaultSectionNames" ma:index="24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5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6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7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8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9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0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5" nillable="true" ma:displayName="Is Collaboration Space Locked" ma:internalName="Is_Collaboration_Space_Locked">
      <xsd:simpleType>
        <xsd:restriction base="dms:Boolean"/>
      </xsd:simpleType>
    </xsd:element>
    <xsd:element name="IsNotebookLocked" ma:index="36" nillable="true" ma:displayName="Is Notebook Locked" ma:internalName="IsNotebookLocked">
      <xsd:simpleType>
        <xsd:restriction base="dms:Boolean"/>
      </xsd:simpleType>
    </xsd:element>
    <xsd:element name="MediaServiceGenerationTime" ma:index="3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8" nillable="true" ma:displayName="MediaServiceEventHashCode" ma:hidden="true" ma:internalName="MediaServiceEventHashCode" ma:readOnly="true">
      <xsd:simpleType>
        <xsd:restriction base="dms:Text"/>
      </xsd:simpleType>
    </xsd:element>
    <xsd:element name="Teams_Channel_Section_Location" ma:index="39" nillable="true" ma:displayName="Teams Channel Section Location" ma:internalName="Teams_Channel_Section_Location">
      <xsd:simpleType>
        <xsd:restriction base="dms:Text"/>
      </xsd:simpleType>
    </xsd:element>
    <xsd:element name="MediaServiceAutoKeyPoints" ma:index="4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2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4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8D0EF1-E2D5-4112-915D-555845056FBC}">
  <ds:schemaRefs>
    <ds:schemaRef ds:uri="http://purl.org/dc/dcmitype/"/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a88ec169-906e-4370-9640-4e5c35bb318a"/>
    <ds:schemaRef ds:uri="38e4c7b3-876e-4986-a76a-b175cc053150"/>
  </ds:schemaRefs>
</ds:datastoreItem>
</file>

<file path=customXml/itemProps2.xml><?xml version="1.0" encoding="utf-8"?>
<ds:datastoreItem xmlns:ds="http://schemas.openxmlformats.org/officeDocument/2006/customXml" ds:itemID="{AB84DAE0-912A-4CCF-A9AD-ABC346D138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e4c7b3-876e-4986-a76a-b175cc053150"/>
    <ds:schemaRef ds:uri="a88ec169-906e-4370-9640-4e5c35bb31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7FB17D0-351F-497A-8E47-B48658F260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131</Words>
  <Application>Microsoft Office PowerPoint</Application>
  <PresentationFormat>Breedbeeld</PresentationFormat>
  <Paragraphs>21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bold</vt:lpstr>
      <vt:lpstr>Calibri Light</vt:lpstr>
      <vt:lpstr>Wingdings</vt:lpstr>
      <vt:lpstr>Office Theme</vt:lpstr>
      <vt:lpstr>Interconnectedness: being connected to nature</vt:lpstr>
      <vt:lpstr>Observing a tree</vt:lpstr>
      <vt:lpstr>PowerPoint-presentatie</vt:lpstr>
      <vt:lpstr>Woodlice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Bart Hempen</dc:creator>
  <cp:lastModifiedBy>Bart Hempen</cp:lastModifiedBy>
  <cp:revision>10</cp:revision>
  <dcterms:created xsi:type="dcterms:W3CDTF">2023-06-02T08:06:54Z</dcterms:created>
  <dcterms:modified xsi:type="dcterms:W3CDTF">2024-12-10T16:44:21Z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0x0101007787E0A82270E447ABB149B18B708FB7</vt:lpwstr>
  </property>
</Properties>
</file>