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335" r:id="rId5"/>
    <p:sldId id="309" r:id="rId6"/>
    <p:sldId id="346" r:id="rId7"/>
    <p:sldId id="354" r:id="rId8"/>
    <p:sldId id="348" r:id="rId9"/>
    <p:sldId id="356" r:id="rId10"/>
    <p:sldId id="349" r:id="rId11"/>
    <p:sldId id="357" r:id="rId12"/>
    <p:sldId id="347" r:id="rId13"/>
    <p:sldId id="341" r:id="rId14"/>
    <p:sldId id="343" r:id="rId15"/>
    <p:sldId id="344" r:id="rId16"/>
    <p:sldId id="342" r:id="rId17"/>
    <p:sldId id="340" r:id="rId18"/>
  </p:sldIdLst>
  <p:sldSz cx="12192000" cy="6858000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D9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5251" autoAdjust="0"/>
  </p:normalViewPr>
  <p:slideViewPr>
    <p:cSldViewPr snapToGrid="0">
      <p:cViewPr varScale="1">
        <p:scale>
          <a:sx n="83" d="100"/>
          <a:sy n="83" d="100"/>
        </p:scale>
        <p:origin x="16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t Hempen" userId="e1e3b119-3a59-4389-bd45-5fc5103d909c" providerId="ADAL" clId="{977811CC-C20D-415D-B520-B675BEBA95D3}"/>
    <pc:docChg chg="modSld">
      <pc:chgData name="Bart Hempen" userId="e1e3b119-3a59-4389-bd45-5fc5103d909c" providerId="ADAL" clId="{977811CC-C20D-415D-B520-B675BEBA95D3}" dt="2024-12-10T17:31:43.062" v="9" actId="6549"/>
      <pc:docMkLst>
        <pc:docMk/>
      </pc:docMkLst>
      <pc:sldChg chg="modSp mod">
        <pc:chgData name="Bart Hempen" userId="e1e3b119-3a59-4389-bd45-5fc5103d909c" providerId="ADAL" clId="{977811CC-C20D-415D-B520-B675BEBA95D3}" dt="2024-12-10T17:31:43.062" v="9" actId="6549"/>
        <pc:sldMkLst>
          <pc:docMk/>
          <pc:sldMk cId="1760293795" sldId="342"/>
        </pc:sldMkLst>
        <pc:graphicFrameChg chg="modGraphic">
          <ac:chgData name="Bart Hempen" userId="e1e3b119-3a59-4389-bd45-5fc5103d909c" providerId="ADAL" clId="{977811CC-C20D-415D-B520-B675BEBA95D3}" dt="2024-12-10T17:31:43.062" v="9" actId="6549"/>
          <ac:graphicFrameMkLst>
            <pc:docMk/>
            <pc:sldMk cId="1760293795" sldId="342"/>
            <ac:graphicFrameMk id="7" creationId="{55AC06EB-16B9-58C0-3D5B-176F04E1755A}"/>
          </ac:graphicFrameMkLst>
        </pc:graphicFrameChg>
      </pc:sldChg>
      <pc:sldChg chg="modSp mod">
        <pc:chgData name="Bart Hempen" userId="e1e3b119-3a59-4389-bd45-5fc5103d909c" providerId="ADAL" clId="{977811CC-C20D-415D-B520-B675BEBA95D3}" dt="2024-12-10T17:30:30.278" v="3" actId="20577"/>
        <pc:sldMkLst>
          <pc:docMk/>
          <pc:sldMk cId="2068790356" sldId="344"/>
        </pc:sldMkLst>
        <pc:spChg chg="mod">
          <ac:chgData name="Bart Hempen" userId="e1e3b119-3a59-4389-bd45-5fc5103d909c" providerId="ADAL" clId="{977811CC-C20D-415D-B520-B675BEBA95D3}" dt="2024-12-10T17:30:30.278" v="3" actId="20577"/>
          <ac:spMkLst>
            <pc:docMk/>
            <pc:sldMk cId="2068790356" sldId="344"/>
            <ac:spMk id="45" creationId="{3F949B3E-3FA3-EC0C-8221-915B17AC57E4}"/>
          </ac:spMkLst>
        </pc:spChg>
      </pc:sldChg>
    </pc:docChg>
  </pc:docChgLst>
  <pc:docChgLst>
    <pc:chgData name="Bart Hempen" userId="e1e3b119-3a59-4389-bd45-5fc5103d909c" providerId="ADAL" clId="{E421F2CD-CB06-4C1E-B4B9-172D8EE7C584}"/>
    <pc:docChg chg="undo custSel addSld delSld modSld">
      <pc:chgData name="Bart Hempen" userId="e1e3b119-3a59-4389-bd45-5fc5103d909c" providerId="ADAL" clId="{E421F2CD-CB06-4C1E-B4B9-172D8EE7C584}" dt="2024-10-16T09:16:10.498" v="47" actId="6549"/>
      <pc:docMkLst>
        <pc:docMk/>
      </pc:docMkLst>
      <pc:sldChg chg="modSp mod">
        <pc:chgData name="Bart Hempen" userId="e1e3b119-3a59-4389-bd45-5fc5103d909c" providerId="ADAL" clId="{E421F2CD-CB06-4C1E-B4B9-172D8EE7C584}" dt="2024-10-16T09:14:07.978" v="1" actId="27636"/>
        <pc:sldMkLst>
          <pc:docMk/>
          <pc:sldMk cId="828354639" sldId="309"/>
        </pc:sldMkLst>
        <pc:spChg chg="mod">
          <ac:chgData name="Bart Hempen" userId="e1e3b119-3a59-4389-bd45-5fc5103d909c" providerId="ADAL" clId="{E421F2CD-CB06-4C1E-B4B9-172D8EE7C584}" dt="2024-10-16T09:14:07.978" v="1" actId="27636"/>
          <ac:spMkLst>
            <pc:docMk/>
            <pc:sldMk cId="828354639" sldId="309"/>
            <ac:spMk id="14" creationId="{96611AFA-3116-4B27-A2AA-AEC14A299DE4}"/>
          </ac:spMkLst>
        </pc:spChg>
      </pc:sldChg>
      <pc:sldChg chg="modSp mod">
        <pc:chgData name="Bart Hempen" userId="e1e3b119-3a59-4389-bd45-5fc5103d909c" providerId="ADAL" clId="{E421F2CD-CB06-4C1E-B4B9-172D8EE7C584}" dt="2024-10-16T09:16:10.498" v="47" actId="6549"/>
        <pc:sldMkLst>
          <pc:docMk/>
          <pc:sldMk cId="2068790356" sldId="344"/>
        </pc:sldMkLst>
        <pc:spChg chg="mod">
          <ac:chgData name="Bart Hempen" userId="e1e3b119-3a59-4389-bd45-5fc5103d909c" providerId="ADAL" clId="{E421F2CD-CB06-4C1E-B4B9-172D8EE7C584}" dt="2024-10-16T09:15:16.448" v="3" actId="20577"/>
          <ac:spMkLst>
            <pc:docMk/>
            <pc:sldMk cId="2068790356" sldId="344"/>
            <ac:spMk id="49" creationId="{47F400B0-5025-074D-EFBF-ACC1B50F72F3}"/>
          </ac:spMkLst>
        </pc:spChg>
        <pc:spChg chg="mod">
          <ac:chgData name="Bart Hempen" userId="e1e3b119-3a59-4389-bd45-5fc5103d909c" providerId="ADAL" clId="{E421F2CD-CB06-4C1E-B4B9-172D8EE7C584}" dt="2024-10-16T09:15:11.762" v="2" actId="20577"/>
          <ac:spMkLst>
            <pc:docMk/>
            <pc:sldMk cId="2068790356" sldId="344"/>
            <ac:spMk id="50" creationId="{F5A2F7EE-1419-7D76-8A58-F65121445C24}"/>
          </ac:spMkLst>
        </pc:spChg>
        <pc:spChg chg="mod">
          <ac:chgData name="Bart Hempen" userId="e1e3b119-3a59-4389-bd45-5fc5103d909c" providerId="ADAL" clId="{E421F2CD-CB06-4C1E-B4B9-172D8EE7C584}" dt="2024-10-16T09:16:10.498" v="47" actId="6549"/>
          <ac:spMkLst>
            <pc:docMk/>
            <pc:sldMk cId="2068790356" sldId="344"/>
            <ac:spMk id="53" creationId="{D60A3790-AD96-CE89-D7A3-DD80EE5F1473}"/>
          </ac:spMkLst>
        </pc:spChg>
      </pc:sldChg>
      <pc:sldChg chg="new del">
        <pc:chgData name="Bart Hempen" userId="e1e3b119-3a59-4389-bd45-5fc5103d909c" providerId="ADAL" clId="{E421F2CD-CB06-4C1E-B4B9-172D8EE7C584}" dt="2024-10-16T09:15:38.476" v="21" actId="680"/>
        <pc:sldMkLst>
          <pc:docMk/>
          <pc:sldMk cId="921462534" sldId="358"/>
        </pc:sldMkLst>
      </pc:sldChg>
    </pc:docChg>
  </pc:docChgLst>
  <pc:docChgLst>
    <pc:chgData name="Bart Hempen" userId="e1e3b119-3a59-4389-bd45-5fc5103d909c" providerId="ADAL" clId="{6E54A6C8-AB0C-4B50-8124-D304D4FD936E}"/>
    <pc:docChg chg="undo custSel modSld">
      <pc:chgData name="Bart Hempen" userId="e1e3b119-3a59-4389-bd45-5fc5103d909c" providerId="ADAL" clId="{6E54A6C8-AB0C-4B50-8124-D304D4FD936E}" dt="2024-09-05T10:55:29.974" v="10" actId="20577"/>
      <pc:docMkLst>
        <pc:docMk/>
      </pc:docMkLst>
      <pc:sldChg chg="modSp mod">
        <pc:chgData name="Bart Hempen" userId="e1e3b119-3a59-4389-bd45-5fc5103d909c" providerId="ADAL" clId="{6E54A6C8-AB0C-4B50-8124-D304D4FD936E}" dt="2024-09-05T10:55:29.974" v="10" actId="20577"/>
        <pc:sldMkLst>
          <pc:docMk/>
          <pc:sldMk cId="828354639" sldId="309"/>
        </pc:sldMkLst>
        <pc:spChg chg="mod">
          <ac:chgData name="Bart Hempen" userId="e1e3b119-3a59-4389-bd45-5fc5103d909c" providerId="ADAL" clId="{6E54A6C8-AB0C-4B50-8124-D304D4FD936E}" dt="2024-09-05T10:55:29.974" v="10" actId="20577"/>
          <ac:spMkLst>
            <pc:docMk/>
            <pc:sldMk cId="828354639" sldId="309"/>
            <ac:spMk id="14" creationId="{96611AFA-3116-4B27-A2AA-AEC14A299DE4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65E858-2A71-4F7E-BA2C-2B49473DE24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BE"/>
        </a:p>
      </dgm:t>
    </dgm:pt>
    <dgm:pt modelId="{95908ED7-3858-4490-B5FB-0C3A13217164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37A78320-29F3-4C93-8573-3AB86F75F9B5}" type="parTrans" cxnId="{67CFCCE6-69CC-4F66-AF13-A7C35B269AEE}">
      <dgm:prSet/>
      <dgm:spPr/>
      <dgm:t>
        <a:bodyPr/>
        <a:lstStyle/>
        <a:p>
          <a:endParaRPr lang="en-BE"/>
        </a:p>
      </dgm:t>
    </dgm:pt>
    <dgm:pt modelId="{97076B47-1B24-4765-A328-E771307AC686}" type="sibTrans" cxnId="{67CFCCE6-69CC-4F66-AF13-A7C35B269AEE}">
      <dgm:prSet/>
      <dgm:spPr/>
      <dgm:t>
        <a:bodyPr/>
        <a:lstStyle/>
        <a:p>
          <a:endParaRPr lang="en-BE"/>
        </a:p>
      </dgm:t>
    </dgm:pt>
    <dgm:pt modelId="{288E7809-AAF3-4108-A3A2-F87E4A596E1A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CF730573-C7A5-4DE1-8937-E789AE5B501D}" type="parTrans" cxnId="{50F45543-D11E-485F-9093-DCD8311ADF99}">
      <dgm:prSet/>
      <dgm:spPr/>
      <dgm:t>
        <a:bodyPr/>
        <a:lstStyle/>
        <a:p>
          <a:endParaRPr lang="en-BE"/>
        </a:p>
      </dgm:t>
    </dgm:pt>
    <dgm:pt modelId="{40AAD14C-B180-48DA-8EFA-270DE46197A5}" type="sibTrans" cxnId="{50F45543-D11E-485F-9093-DCD8311ADF99}">
      <dgm:prSet/>
      <dgm:spPr/>
      <dgm:t>
        <a:bodyPr/>
        <a:lstStyle/>
        <a:p>
          <a:endParaRPr lang="en-BE"/>
        </a:p>
      </dgm:t>
    </dgm:pt>
    <dgm:pt modelId="{5DABEC90-6E43-4F61-B83A-7CAA729B6772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CB99E677-0796-41FA-AE5D-8F4608876281}" type="parTrans" cxnId="{CE679AB7-D680-4D04-88FA-5370374D0D5A}">
      <dgm:prSet/>
      <dgm:spPr/>
      <dgm:t>
        <a:bodyPr/>
        <a:lstStyle/>
        <a:p>
          <a:endParaRPr lang="en-BE"/>
        </a:p>
      </dgm:t>
    </dgm:pt>
    <dgm:pt modelId="{2AE30226-5620-4CD2-B34C-7BCA6B2A0E26}" type="sibTrans" cxnId="{CE679AB7-D680-4D04-88FA-5370374D0D5A}">
      <dgm:prSet/>
      <dgm:spPr/>
      <dgm:t>
        <a:bodyPr/>
        <a:lstStyle/>
        <a:p>
          <a:endParaRPr lang="en-BE"/>
        </a:p>
      </dgm:t>
    </dgm:pt>
    <dgm:pt modelId="{E8BE21FA-9948-4C94-A001-78A8DA1BF9F5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US" dirty="0"/>
        </a:p>
      </dgm:t>
    </dgm:pt>
    <dgm:pt modelId="{62D6D9E9-60DF-4EF2-BE19-9736EED73D9A}" type="sibTrans" cxnId="{A53B612F-D4F8-48A8-8CA1-50F57C8E1EB5}">
      <dgm:prSet/>
      <dgm:spPr/>
      <dgm:t>
        <a:bodyPr/>
        <a:lstStyle/>
        <a:p>
          <a:endParaRPr lang="en-BE"/>
        </a:p>
      </dgm:t>
    </dgm:pt>
    <dgm:pt modelId="{9D92CF0B-8D30-4DED-AEF7-4E14BB67BC5F}" type="parTrans" cxnId="{A53B612F-D4F8-48A8-8CA1-50F57C8E1EB5}">
      <dgm:prSet/>
      <dgm:spPr/>
      <dgm:t>
        <a:bodyPr/>
        <a:lstStyle/>
        <a:p>
          <a:endParaRPr lang="en-BE"/>
        </a:p>
      </dgm:t>
    </dgm:pt>
    <dgm:pt modelId="{D164072F-45D9-424F-AB30-1F699C039ACD}">
      <dgm:prSet phldrT="[Text]"/>
      <dgm:spPr>
        <a:noFill/>
        <a:ln>
          <a:noFill/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9862EE4B-F807-4D8A-991B-40F75E7026C7}" type="sibTrans" cxnId="{26DE74F7-70CB-40AD-A2CB-125F1CF4A677}">
      <dgm:prSet/>
      <dgm:spPr/>
      <dgm:t>
        <a:bodyPr/>
        <a:lstStyle/>
        <a:p>
          <a:endParaRPr lang="en-BE"/>
        </a:p>
      </dgm:t>
    </dgm:pt>
    <dgm:pt modelId="{0DA60A6B-E3A9-44D4-817A-043DB5348B92}" type="parTrans" cxnId="{26DE74F7-70CB-40AD-A2CB-125F1CF4A677}">
      <dgm:prSet/>
      <dgm:spPr/>
      <dgm:t>
        <a:bodyPr/>
        <a:lstStyle/>
        <a:p>
          <a:endParaRPr lang="en-BE"/>
        </a:p>
      </dgm:t>
    </dgm:pt>
    <dgm:pt modelId="{1C081B19-0032-4428-8A9C-6B227C8F7B0C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D4F51E2E-B925-4635-896B-3F4BD87A1DA8}" type="parTrans" cxnId="{6F052B9E-44A7-44AE-BE84-F925C5F1BA53}">
      <dgm:prSet/>
      <dgm:spPr/>
      <dgm:t>
        <a:bodyPr/>
        <a:lstStyle/>
        <a:p>
          <a:endParaRPr lang="en-BE"/>
        </a:p>
      </dgm:t>
    </dgm:pt>
    <dgm:pt modelId="{14531C47-4F25-4955-BD33-0E92FA8C0404}" type="sibTrans" cxnId="{6F052B9E-44A7-44AE-BE84-F925C5F1BA53}">
      <dgm:prSet/>
      <dgm:spPr/>
      <dgm:t>
        <a:bodyPr/>
        <a:lstStyle/>
        <a:p>
          <a:endParaRPr lang="en-BE"/>
        </a:p>
      </dgm:t>
    </dgm:pt>
    <dgm:pt modelId="{2E04A962-57BA-44CC-AA98-65BA36F35376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75CD4993-153D-4879-BA85-E45058EDA4C1}" type="parTrans" cxnId="{C10DC907-7D2D-43C2-8ACC-CBDE37592C94}">
      <dgm:prSet/>
      <dgm:spPr/>
      <dgm:t>
        <a:bodyPr/>
        <a:lstStyle/>
        <a:p>
          <a:endParaRPr lang="en-BE"/>
        </a:p>
      </dgm:t>
    </dgm:pt>
    <dgm:pt modelId="{EB349350-5185-43BE-9573-4CA2B4D39203}" type="sibTrans" cxnId="{C10DC907-7D2D-43C2-8ACC-CBDE37592C94}">
      <dgm:prSet/>
      <dgm:spPr/>
      <dgm:t>
        <a:bodyPr/>
        <a:lstStyle/>
        <a:p>
          <a:endParaRPr lang="en-BE"/>
        </a:p>
      </dgm:t>
    </dgm:pt>
    <dgm:pt modelId="{6059AA49-495D-4F2B-9510-D51183A1CD98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B890F1D3-840B-487F-A4E2-B84F0BC39F7D}" type="parTrans" cxnId="{3DC61E74-88BB-4B65-9E76-C0D54A81BA15}">
      <dgm:prSet/>
      <dgm:spPr/>
      <dgm:t>
        <a:bodyPr/>
        <a:lstStyle/>
        <a:p>
          <a:endParaRPr lang="en-BE"/>
        </a:p>
      </dgm:t>
    </dgm:pt>
    <dgm:pt modelId="{70545A9C-4D1D-4851-AA7E-BABC3E6B6E0F}" type="sibTrans" cxnId="{3DC61E74-88BB-4B65-9E76-C0D54A81BA15}">
      <dgm:prSet/>
      <dgm:spPr/>
      <dgm:t>
        <a:bodyPr/>
        <a:lstStyle/>
        <a:p>
          <a:endParaRPr lang="en-BE"/>
        </a:p>
      </dgm:t>
    </dgm:pt>
    <dgm:pt modelId="{40B5CF18-DA89-45C6-827D-244CD9EB8420}" type="pres">
      <dgm:prSet presAssocID="{E265E858-2A71-4F7E-BA2C-2B49473DE24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A229314-29E6-41F1-930F-61E08F627E12}" type="pres">
      <dgm:prSet presAssocID="{D164072F-45D9-424F-AB30-1F699C039ACD}" presName="centerShape" presStyleLbl="node0" presStyleIdx="0" presStyleCnt="1"/>
      <dgm:spPr/>
    </dgm:pt>
    <dgm:pt modelId="{04C9B9FF-820A-46B2-A7DE-613A69E80209}" type="pres">
      <dgm:prSet presAssocID="{9D92CF0B-8D30-4DED-AEF7-4E14BB67BC5F}" presName="Name9" presStyleLbl="parChTrans1D2" presStyleIdx="0" presStyleCnt="7"/>
      <dgm:spPr/>
    </dgm:pt>
    <dgm:pt modelId="{4A124197-117A-4695-B131-4B1934278190}" type="pres">
      <dgm:prSet presAssocID="{9D92CF0B-8D30-4DED-AEF7-4E14BB67BC5F}" presName="connTx" presStyleLbl="parChTrans1D2" presStyleIdx="0" presStyleCnt="7"/>
      <dgm:spPr/>
    </dgm:pt>
    <dgm:pt modelId="{D607FC1F-EFCC-4104-B63F-23C8829BE153}" type="pres">
      <dgm:prSet presAssocID="{E8BE21FA-9948-4C94-A001-78A8DA1BF9F5}" presName="node" presStyleLbl="node1" presStyleIdx="0" presStyleCnt="7">
        <dgm:presLayoutVars>
          <dgm:bulletEnabled val="1"/>
        </dgm:presLayoutVars>
      </dgm:prSet>
      <dgm:spPr/>
    </dgm:pt>
    <dgm:pt modelId="{C4C778C3-302F-4958-961F-8EABBAD4250C}" type="pres">
      <dgm:prSet presAssocID="{37A78320-29F3-4C93-8573-3AB86F75F9B5}" presName="Name9" presStyleLbl="parChTrans1D2" presStyleIdx="1" presStyleCnt="7"/>
      <dgm:spPr/>
    </dgm:pt>
    <dgm:pt modelId="{16614F4F-08E5-4772-B836-1C3ACDEECA61}" type="pres">
      <dgm:prSet presAssocID="{37A78320-29F3-4C93-8573-3AB86F75F9B5}" presName="connTx" presStyleLbl="parChTrans1D2" presStyleIdx="1" presStyleCnt="7"/>
      <dgm:spPr/>
    </dgm:pt>
    <dgm:pt modelId="{495C7A63-EE90-4CE0-A65F-96660DC3BC16}" type="pres">
      <dgm:prSet presAssocID="{95908ED7-3858-4490-B5FB-0C3A13217164}" presName="node" presStyleLbl="node1" presStyleIdx="1" presStyleCnt="7">
        <dgm:presLayoutVars>
          <dgm:bulletEnabled val="1"/>
        </dgm:presLayoutVars>
      </dgm:prSet>
      <dgm:spPr/>
    </dgm:pt>
    <dgm:pt modelId="{5BA8049C-8D12-4718-96CD-C90C8EB9C9F9}" type="pres">
      <dgm:prSet presAssocID="{CF730573-C7A5-4DE1-8937-E789AE5B501D}" presName="Name9" presStyleLbl="parChTrans1D2" presStyleIdx="2" presStyleCnt="7"/>
      <dgm:spPr/>
    </dgm:pt>
    <dgm:pt modelId="{CB95C567-521E-4B12-AABB-AAE35AEBD16C}" type="pres">
      <dgm:prSet presAssocID="{CF730573-C7A5-4DE1-8937-E789AE5B501D}" presName="connTx" presStyleLbl="parChTrans1D2" presStyleIdx="2" presStyleCnt="7"/>
      <dgm:spPr/>
    </dgm:pt>
    <dgm:pt modelId="{BF921B9F-F01E-486F-93B0-90B3083B88F1}" type="pres">
      <dgm:prSet presAssocID="{288E7809-AAF3-4108-A3A2-F87E4A596E1A}" presName="node" presStyleLbl="node1" presStyleIdx="2" presStyleCnt="7">
        <dgm:presLayoutVars>
          <dgm:bulletEnabled val="1"/>
        </dgm:presLayoutVars>
      </dgm:prSet>
      <dgm:spPr/>
    </dgm:pt>
    <dgm:pt modelId="{BB17F140-F2A9-41A4-B4CA-6608F5311513}" type="pres">
      <dgm:prSet presAssocID="{CB99E677-0796-41FA-AE5D-8F4608876281}" presName="Name9" presStyleLbl="parChTrans1D2" presStyleIdx="3" presStyleCnt="7"/>
      <dgm:spPr/>
    </dgm:pt>
    <dgm:pt modelId="{8F40B7E1-11AC-4FA6-98F2-0EC08C39F837}" type="pres">
      <dgm:prSet presAssocID="{CB99E677-0796-41FA-AE5D-8F4608876281}" presName="connTx" presStyleLbl="parChTrans1D2" presStyleIdx="3" presStyleCnt="7"/>
      <dgm:spPr/>
    </dgm:pt>
    <dgm:pt modelId="{576C6DDA-0AEC-4C2E-98A8-DDDC8F2425D9}" type="pres">
      <dgm:prSet presAssocID="{5DABEC90-6E43-4F61-B83A-7CAA729B6772}" presName="node" presStyleLbl="node1" presStyleIdx="3" presStyleCnt="7">
        <dgm:presLayoutVars>
          <dgm:bulletEnabled val="1"/>
        </dgm:presLayoutVars>
      </dgm:prSet>
      <dgm:spPr/>
    </dgm:pt>
    <dgm:pt modelId="{70A250D5-D6E7-4770-B6C8-A22EE2A28C3F}" type="pres">
      <dgm:prSet presAssocID="{75CD4993-153D-4879-BA85-E45058EDA4C1}" presName="Name9" presStyleLbl="parChTrans1D2" presStyleIdx="4" presStyleCnt="7"/>
      <dgm:spPr/>
    </dgm:pt>
    <dgm:pt modelId="{8DA46A7A-65D1-4847-90F1-589637EB5015}" type="pres">
      <dgm:prSet presAssocID="{75CD4993-153D-4879-BA85-E45058EDA4C1}" presName="connTx" presStyleLbl="parChTrans1D2" presStyleIdx="4" presStyleCnt="7"/>
      <dgm:spPr/>
    </dgm:pt>
    <dgm:pt modelId="{61A5F661-D3F2-484E-A9D0-F9E5CD6C2F50}" type="pres">
      <dgm:prSet presAssocID="{2E04A962-57BA-44CC-AA98-65BA36F35376}" presName="node" presStyleLbl="node1" presStyleIdx="4" presStyleCnt="7">
        <dgm:presLayoutVars>
          <dgm:bulletEnabled val="1"/>
        </dgm:presLayoutVars>
      </dgm:prSet>
      <dgm:spPr/>
    </dgm:pt>
    <dgm:pt modelId="{D0516B53-5EC6-49EF-9A95-A14CC7EEEBC3}" type="pres">
      <dgm:prSet presAssocID="{B890F1D3-840B-487F-A4E2-B84F0BC39F7D}" presName="Name9" presStyleLbl="parChTrans1D2" presStyleIdx="5" presStyleCnt="7"/>
      <dgm:spPr/>
    </dgm:pt>
    <dgm:pt modelId="{49927D71-AC89-4712-B64B-4D5291CE4D4E}" type="pres">
      <dgm:prSet presAssocID="{B890F1D3-840B-487F-A4E2-B84F0BC39F7D}" presName="connTx" presStyleLbl="parChTrans1D2" presStyleIdx="5" presStyleCnt="7"/>
      <dgm:spPr/>
    </dgm:pt>
    <dgm:pt modelId="{60142442-4CD6-496B-BBB8-96BFB660E079}" type="pres">
      <dgm:prSet presAssocID="{6059AA49-495D-4F2B-9510-D51183A1CD98}" presName="node" presStyleLbl="node1" presStyleIdx="5" presStyleCnt="7">
        <dgm:presLayoutVars>
          <dgm:bulletEnabled val="1"/>
        </dgm:presLayoutVars>
      </dgm:prSet>
      <dgm:spPr/>
    </dgm:pt>
    <dgm:pt modelId="{DFC5DE28-E3BF-4824-A1EE-65E8E5064B5D}" type="pres">
      <dgm:prSet presAssocID="{D4F51E2E-B925-4635-896B-3F4BD87A1DA8}" presName="Name9" presStyleLbl="parChTrans1D2" presStyleIdx="6" presStyleCnt="7"/>
      <dgm:spPr/>
    </dgm:pt>
    <dgm:pt modelId="{93050ACB-E79E-4867-816A-62C20CC8FE6F}" type="pres">
      <dgm:prSet presAssocID="{D4F51E2E-B925-4635-896B-3F4BD87A1DA8}" presName="connTx" presStyleLbl="parChTrans1D2" presStyleIdx="6" presStyleCnt="7"/>
      <dgm:spPr/>
    </dgm:pt>
    <dgm:pt modelId="{65A81538-407F-4B84-847E-FEC2BD500B45}" type="pres">
      <dgm:prSet presAssocID="{1C081B19-0032-4428-8A9C-6B227C8F7B0C}" presName="node" presStyleLbl="node1" presStyleIdx="6" presStyleCnt="7">
        <dgm:presLayoutVars>
          <dgm:bulletEnabled val="1"/>
        </dgm:presLayoutVars>
      </dgm:prSet>
      <dgm:spPr/>
    </dgm:pt>
  </dgm:ptLst>
  <dgm:cxnLst>
    <dgm:cxn modelId="{C10DC907-7D2D-43C2-8ACC-CBDE37592C94}" srcId="{D164072F-45D9-424F-AB30-1F699C039ACD}" destId="{2E04A962-57BA-44CC-AA98-65BA36F35376}" srcOrd="4" destOrd="0" parTransId="{75CD4993-153D-4879-BA85-E45058EDA4C1}" sibTransId="{EB349350-5185-43BE-9573-4CA2B4D39203}"/>
    <dgm:cxn modelId="{149A3A08-0561-4D79-AC29-05516273DD2F}" type="presOf" srcId="{1C081B19-0032-4428-8A9C-6B227C8F7B0C}" destId="{65A81538-407F-4B84-847E-FEC2BD500B45}" srcOrd="0" destOrd="0" presId="urn:microsoft.com/office/officeart/2005/8/layout/radial1"/>
    <dgm:cxn modelId="{04AC8512-13FB-4748-919E-3791BE6A463B}" type="presOf" srcId="{CB99E677-0796-41FA-AE5D-8F4608876281}" destId="{BB17F140-F2A9-41A4-B4CA-6608F5311513}" srcOrd="0" destOrd="0" presId="urn:microsoft.com/office/officeart/2005/8/layout/radial1"/>
    <dgm:cxn modelId="{E2169C12-721A-414F-A787-C79ACC3E50BD}" type="presOf" srcId="{75CD4993-153D-4879-BA85-E45058EDA4C1}" destId="{8DA46A7A-65D1-4847-90F1-589637EB5015}" srcOrd="1" destOrd="0" presId="urn:microsoft.com/office/officeart/2005/8/layout/radial1"/>
    <dgm:cxn modelId="{CB75AA20-6C01-499A-AD7F-10436E88BD8D}" type="presOf" srcId="{CB99E677-0796-41FA-AE5D-8F4608876281}" destId="{8F40B7E1-11AC-4FA6-98F2-0EC08C39F837}" srcOrd="1" destOrd="0" presId="urn:microsoft.com/office/officeart/2005/8/layout/radial1"/>
    <dgm:cxn modelId="{42D90B23-45E2-4E3D-A4CF-1D1BCF0E6D0B}" type="presOf" srcId="{D4F51E2E-B925-4635-896B-3F4BD87A1DA8}" destId="{DFC5DE28-E3BF-4824-A1EE-65E8E5064B5D}" srcOrd="0" destOrd="0" presId="urn:microsoft.com/office/officeart/2005/8/layout/radial1"/>
    <dgm:cxn modelId="{A53B612F-D4F8-48A8-8CA1-50F57C8E1EB5}" srcId="{D164072F-45D9-424F-AB30-1F699C039ACD}" destId="{E8BE21FA-9948-4C94-A001-78A8DA1BF9F5}" srcOrd="0" destOrd="0" parTransId="{9D92CF0B-8D30-4DED-AEF7-4E14BB67BC5F}" sibTransId="{62D6D9E9-60DF-4EF2-BE19-9736EED73D9A}"/>
    <dgm:cxn modelId="{A1525531-9F19-41F6-9AAA-2A8539832924}" type="presOf" srcId="{6059AA49-495D-4F2B-9510-D51183A1CD98}" destId="{60142442-4CD6-496B-BBB8-96BFB660E079}" srcOrd="0" destOrd="0" presId="urn:microsoft.com/office/officeart/2005/8/layout/radial1"/>
    <dgm:cxn modelId="{8BF0B35E-DEA2-469C-A0F2-FEF796F1717B}" type="presOf" srcId="{37A78320-29F3-4C93-8573-3AB86F75F9B5}" destId="{16614F4F-08E5-4772-B836-1C3ACDEECA61}" srcOrd="1" destOrd="0" presId="urn:microsoft.com/office/officeart/2005/8/layout/radial1"/>
    <dgm:cxn modelId="{50F45543-D11E-485F-9093-DCD8311ADF99}" srcId="{D164072F-45D9-424F-AB30-1F699C039ACD}" destId="{288E7809-AAF3-4108-A3A2-F87E4A596E1A}" srcOrd="2" destOrd="0" parTransId="{CF730573-C7A5-4DE1-8937-E789AE5B501D}" sibTransId="{40AAD14C-B180-48DA-8EFA-270DE46197A5}"/>
    <dgm:cxn modelId="{DA00A76C-1E25-49B6-9C31-8713BC2846B9}" type="presOf" srcId="{E265E858-2A71-4F7E-BA2C-2B49473DE244}" destId="{40B5CF18-DA89-45C6-827D-244CD9EB8420}" srcOrd="0" destOrd="0" presId="urn:microsoft.com/office/officeart/2005/8/layout/radial1"/>
    <dgm:cxn modelId="{363A1E6D-684A-40BF-B446-0DF7F8BB0B0E}" type="presOf" srcId="{B890F1D3-840B-487F-A4E2-B84F0BC39F7D}" destId="{D0516B53-5EC6-49EF-9A95-A14CC7EEEBC3}" srcOrd="0" destOrd="0" presId="urn:microsoft.com/office/officeart/2005/8/layout/radial1"/>
    <dgm:cxn modelId="{3DC61E74-88BB-4B65-9E76-C0D54A81BA15}" srcId="{D164072F-45D9-424F-AB30-1F699C039ACD}" destId="{6059AA49-495D-4F2B-9510-D51183A1CD98}" srcOrd="5" destOrd="0" parTransId="{B890F1D3-840B-487F-A4E2-B84F0BC39F7D}" sibTransId="{70545A9C-4D1D-4851-AA7E-BABC3E6B6E0F}"/>
    <dgm:cxn modelId="{392D8F57-59DB-4E40-9E0A-AB8E8A76DDF5}" type="presOf" srcId="{9D92CF0B-8D30-4DED-AEF7-4E14BB67BC5F}" destId="{04C9B9FF-820A-46B2-A7DE-613A69E80209}" srcOrd="0" destOrd="0" presId="urn:microsoft.com/office/officeart/2005/8/layout/radial1"/>
    <dgm:cxn modelId="{B910FF78-BD2D-4831-ACA4-4D7408BC1124}" type="presOf" srcId="{B890F1D3-840B-487F-A4E2-B84F0BC39F7D}" destId="{49927D71-AC89-4712-B64B-4D5291CE4D4E}" srcOrd="1" destOrd="0" presId="urn:microsoft.com/office/officeart/2005/8/layout/radial1"/>
    <dgm:cxn modelId="{6FBB1F8B-C332-406D-A4A0-1DD140C32334}" type="presOf" srcId="{CF730573-C7A5-4DE1-8937-E789AE5B501D}" destId="{CB95C567-521E-4B12-AABB-AAE35AEBD16C}" srcOrd="1" destOrd="0" presId="urn:microsoft.com/office/officeart/2005/8/layout/radial1"/>
    <dgm:cxn modelId="{C642FB8F-48A0-45E8-A75C-6CE96197C2B4}" type="presOf" srcId="{E8BE21FA-9948-4C94-A001-78A8DA1BF9F5}" destId="{D607FC1F-EFCC-4104-B63F-23C8829BE153}" srcOrd="0" destOrd="0" presId="urn:microsoft.com/office/officeart/2005/8/layout/radial1"/>
    <dgm:cxn modelId="{BE71DE97-3F86-4F29-9EAB-F6476F90539C}" type="presOf" srcId="{9D92CF0B-8D30-4DED-AEF7-4E14BB67BC5F}" destId="{4A124197-117A-4695-B131-4B1934278190}" srcOrd="1" destOrd="0" presId="urn:microsoft.com/office/officeart/2005/8/layout/radial1"/>
    <dgm:cxn modelId="{6F052B9E-44A7-44AE-BE84-F925C5F1BA53}" srcId="{D164072F-45D9-424F-AB30-1F699C039ACD}" destId="{1C081B19-0032-4428-8A9C-6B227C8F7B0C}" srcOrd="6" destOrd="0" parTransId="{D4F51E2E-B925-4635-896B-3F4BD87A1DA8}" sibTransId="{14531C47-4F25-4955-BD33-0E92FA8C0404}"/>
    <dgm:cxn modelId="{D3D877A9-DD67-45B0-8299-8CD2394065BF}" type="presOf" srcId="{D164072F-45D9-424F-AB30-1F699C039ACD}" destId="{FA229314-29E6-41F1-930F-61E08F627E12}" srcOrd="0" destOrd="0" presId="urn:microsoft.com/office/officeart/2005/8/layout/radial1"/>
    <dgm:cxn modelId="{343AEDAE-162F-4792-A666-2C04B224DCAD}" type="presOf" srcId="{37A78320-29F3-4C93-8573-3AB86F75F9B5}" destId="{C4C778C3-302F-4958-961F-8EABBAD4250C}" srcOrd="0" destOrd="0" presId="urn:microsoft.com/office/officeart/2005/8/layout/radial1"/>
    <dgm:cxn modelId="{CE679AB7-D680-4D04-88FA-5370374D0D5A}" srcId="{D164072F-45D9-424F-AB30-1F699C039ACD}" destId="{5DABEC90-6E43-4F61-B83A-7CAA729B6772}" srcOrd="3" destOrd="0" parTransId="{CB99E677-0796-41FA-AE5D-8F4608876281}" sibTransId="{2AE30226-5620-4CD2-B34C-7BCA6B2A0E26}"/>
    <dgm:cxn modelId="{9F6377BE-5E69-4F71-BC2A-327FC5333A7E}" type="presOf" srcId="{95908ED7-3858-4490-B5FB-0C3A13217164}" destId="{495C7A63-EE90-4CE0-A65F-96660DC3BC16}" srcOrd="0" destOrd="0" presId="urn:microsoft.com/office/officeart/2005/8/layout/radial1"/>
    <dgm:cxn modelId="{54ACB2C2-0910-4D83-8AC0-700F460A1C8A}" type="presOf" srcId="{75CD4993-153D-4879-BA85-E45058EDA4C1}" destId="{70A250D5-D6E7-4770-B6C8-A22EE2A28C3F}" srcOrd="0" destOrd="0" presId="urn:microsoft.com/office/officeart/2005/8/layout/radial1"/>
    <dgm:cxn modelId="{3F7F03CD-5413-4DB9-BB79-D4EE7B870888}" type="presOf" srcId="{CF730573-C7A5-4DE1-8937-E789AE5B501D}" destId="{5BA8049C-8D12-4718-96CD-C90C8EB9C9F9}" srcOrd="0" destOrd="0" presId="urn:microsoft.com/office/officeart/2005/8/layout/radial1"/>
    <dgm:cxn modelId="{048A01D6-8EAC-4784-88FF-7CBA953E9C94}" type="presOf" srcId="{D4F51E2E-B925-4635-896B-3F4BD87A1DA8}" destId="{93050ACB-E79E-4867-816A-62C20CC8FE6F}" srcOrd="1" destOrd="0" presId="urn:microsoft.com/office/officeart/2005/8/layout/radial1"/>
    <dgm:cxn modelId="{FB53B7E6-A002-4719-A0E6-3CC76E269E2A}" type="presOf" srcId="{288E7809-AAF3-4108-A3A2-F87E4A596E1A}" destId="{BF921B9F-F01E-486F-93B0-90B3083B88F1}" srcOrd="0" destOrd="0" presId="urn:microsoft.com/office/officeart/2005/8/layout/radial1"/>
    <dgm:cxn modelId="{67CFCCE6-69CC-4F66-AF13-A7C35B269AEE}" srcId="{D164072F-45D9-424F-AB30-1F699C039ACD}" destId="{95908ED7-3858-4490-B5FB-0C3A13217164}" srcOrd="1" destOrd="0" parTransId="{37A78320-29F3-4C93-8573-3AB86F75F9B5}" sibTransId="{97076B47-1B24-4765-A328-E771307AC686}"/>
    <dgm:cxn modelId="{1D87B4E7-F3B6-4C36-897C-CFA9F071E5E9}" type="presOf" srcId="{5DABEC90-6E43-4F61-B83A-7CAA729B6772}" destId="{576C6DDA-0AEC-4C2E-98A8-DDDC8F2425D9}" srcOrd="0" destOrd="0" presId="urn:microsoft.com/office/officeart/2005/8/layout/radial1"/>
    <dgm:cxn modelId="{B3F5CBEE-3FB0-484A-8B5B-2441A0FEA93B}" type="presOf" srcId="{2E04A962-57BA-44CC-AA98-65BA36F35376}" destId="{61A5F661-D3F2-484E-A9D0-F9E5CD6C2F50}" srcOrd="0" destOrd="0" presId="urn:microsoft.com/office/officeart/2005/8/layout/radial1"/>
    <dgm:cxn modelId="{26DE74F7-70CB-40AD-A2CB-125F1CF4A677}" srcId="{E265E858-2A71-4F7E-BA2C-2B49473DE244}" destId="{D164072F-45D9-424F-AB30-1F699C039ACD}" srcOrd="0" destOrd="0" parTransId="{0DA60A6B-E3A9-44D4-817A-043DB5348B92}" sibTransId="{9862EE4B-F807-4D8A-991B-40F75E7026C7}"/>
    <dgm:cxn modelId="{8490E7B8-7AD2-4281-A876-E1B4439A6E59}" type="presParOf" srcId="{40B5CF18-DA89-45C6-827D-244CD9EB8420}" destId="{FA229314-29E6-41F1-930F-61E08F627E12}" srcOrd="0" destOrd="0" presId="urn:microsoft.com/office/officeart/2005/8/layout/radial1"/>
    <dgm:cxn modelId="{F42298A9-B013-4232-B3AF-D264078E8BCE}" type="presParOf" srcId="{40B5CF18-DA89-45C6-827D-244CD9EB8420}" destId="{04C9B9FF-820A-46B2-A7DE-613A69E80209}" srcOrd="1" destOrd="0" presId="urn:microsoft.com/office/officeart/2005/8/layout/radial1"/>
    <dgm:cxn modelId="{40CA0D42-1B67-4F12-AEFF-4D5BB51C1110}" type="presParOf" srcId="{04C9B9FF-820A-46B2-A7DE-613A69E80209}" destId="{4A124197-117A-4695-B131-4B1934278190}" srcOrd="0" destOrd="0" presId="urn:microsoft.com/office/officeart/2005/8/layout/radial1"/>
    <dgm:cxn modelId="{6B8A661C-2D7F-4189-AE5E-64D3792F15A2}" type="presParOf" srcId="{40B5CF18-DA89-45C6-827D-244CD9EB8420}" destId="{D607FC1F-EFCC-4104-B63F-23C8829BE153}" srcOrd="2" destOrd="0" presId="urn:microsoft.com/office/officeart/2005/8/layout/radial1"/>
    <dgm:cxn modelId="{59226D92-31C3-41EA-8011-9EBBEBBA1D03}" type="presParOf" srcId="{40B5CF18-DA89-45C6-827D-244CD9EB8420}" destId="{C4C778C3-302F-4958-961F-8EABBAD4250C}" srcOrd="3" destOrd="0" presId="urn:microsoft.com/office/officeart/2005/8/layout/radial1"/>
    <dgm:cxn modelId="{9ED5D6CB-ADED-4D69-926F-82F2667A412A}" type="presParOf" srcId="{C4C778C3-302F-4958-961F-8EABBAD4250C}" destId="{16614F4F-08E5-4772-B836-1C3ACDEECA61}" srcOrd="0" destOrd="0" presId="urn:microsoft.com/office/officeart/2005/8/layout/radial1"/>
    <dgm:cxn modelId="{756C6ED1-35AE-4E79-9775-F75BD081BBC8}" type="presParOf" srcId="{40B5CF18-DA89-45C6-827D-244CD9EB8420}" destId="{495C7A63-EE90-4CE0-A65F-96660DC3BC16}" srcOrd="4" destOrd="0" presId="urn:microsoft.com/office/officeart/2005/8/layout/radial1"/>
    <dgm:cxn modelId="{D3D2F9F8-9AE3-4178-AD3E-F334C4134F10}" type="presParOf" srcId="{40B5CF18-DA89-45C6-827D-244CD9EB8420}" destId="{5BA8049C-8D12-4718-96CD-C90C8EB9C9F9}" srcOrd="5" destOrd="0" presId="urn:microsoft.com/office/officeart/2005/8/layout/radial1"/>
    <dgm:cxn modelId="{1F99FA20-DFCC-4A06-8906-4AC0F24F7241}" type="presParOf" srcId="{5BA8049C-8D12-4718-96CD-C90C8EB9C9F9}" destId="{CB95C567-521E-4B12-AABB-AAE35AEBD16C}" srcOrd="0" destOrd="0" presId="urn:microsoft.com/office/officeart/2005/8/layout/radial1"/>
    <dgm:cxn modelId="{C24817A2-EAB6-4EA0-82AD-2F656E034123}" type="presParOf" srcId="{40B5CF18-DA89-45C6-827D-244CD9EB8420}" destId="{BF921B9F-F01E-486F-93B0-90B3083B88F1}" srcOrd="6" destOrd="0" presId="urn:microsoft.com/office/officeart/2005/8/layout/radial1"/>
    <dgm:cxn modelId="{B456A5A8-985F-4073-8F53-99478E1CFEB8}" type="presParOf" srcId="{40B5CF18-DA89-45C6-827D-244CD9EB8420}" destId="{BB17F140-F2A9-41A4-B4CA-6608F5311513}" srcOrd="7" destOrd="0" presId="urn:microsoft.com/office/officeart/2005/8/layout/radial1"/>
    <dgm:cxn modelId="{5AD21946-F76B-4FD0-81E4-A718A2A9E01E}" type="presParOf" srcId="{BB17F140-F2A9-41A4-B4CA-6608F5311513}" destId="{8F40B7E1-11AC-4FA6-98F2-0EC08C39F837}" srcOrd="0" destOrd="0" presId="urn:microsoft.com/office/officeart/2005/8/layout/radial1"/>
    <dgm:cxn modelId="{C772DE95-9F97-4DAB-BE88-B8D40D971F2D}" type="presParOf" srcId="{40B5CF18-DA89-45C6-827D-244CD9EB8420}" destId="{576C6DDA-0AEC-4C2E-98A8-DDDC8F2425D9}" srcOrd="8" destOrd="0" presId="urn:microsoft.com/office/officeart/2005/8/layout/radial1"/>
    <dgm:cxn modelId="{70C99D63-A94D-473C-8EEF-91043D63CB8C}" type="presParOf" srcId="{40B5CF18-DA89-45C6-827D-244CD9EB8420}" destId="{70A250D5-D6E7-4770-B6C8-A22EE2A28C3F}" srcOrd="9" destOrd="0" presId="urn:microsoft.com/office/officeart/2005/8/layout/radial1"/>
    <dgm:cxn modelId="{C1840DE9-0558-41D9-836D-75493C1385A6}" type="presParOf" srcId="{70A250D5-D6E7-4770-B6C8-A22EE2A28C3F}" destId="{8DA46A7A-65D1-4847-90F1-589637EB5015}" srcOrd="0" destOrd="0" presId="urn:microsoft.com/office/officeart/2005/8/layout/radial1"/>
    <dgm:cxn modelId="{23D3EC9D-52E5-4D89-B723-02C95991916D}" type="presParOf" srcId="{40B5CF18-DA89-45C6-827D-244CD9EB8420}" destId="{61A5F661-D3F2-484E-A9D0-F9E5CD6C2F50}" srcOrd="10" destOrd="0" presId="urn:microsoft.com/office/officeart/2005/8/layout/radial1"/>
    <dgm:cxn modelId="{9E91C8B2-5B14-49A3-AF8D-23C8EAAC4E8E}" type="presParOf" srcId="{40B5CF18-DA89-45C6-827D-244CD9EB8420}" destId="{D0516B53-5EC6-49EF-9A95-A14CC7EEEBC3}" srcOrd="11" destOrd="0" presId="urn:microsoft.com/office/officeart/2005/8/layout/radial1"/>
    <dgm:cxn modelId="{FE304768-074D-4C80-9C41-CFAAE67EE6AF}" type="presParOf" srcId="{D0516B53-5EC6-49EF-9A95-A14CC7EEEBC3}" destId="{49927D71-AC89-4712-B64B-4D5291CE4D4E}" srcOrd="0" destOrd="0" presId="urn:microsoft.com/office/officeart/2005/8/layout/radial1"/>
    <dgm:cxn modelId="{9C5ABDAB-6B79-40B7-9944-E437DB3CE95F}" type="presParOf" srcId="{40B5CF18-DA89-45C6-827D-244CD9EB8420}" destId="{60142442-4CD6-496B-BBB8-96BFB660E079}" srcOrd="12" destOrd="0" presId="urn:microsoft.com/office/officeart/2005/8/layout/radial1"/>
    <dgm:cxn modelId="{20EA171C-711E-4048-BB80-FD8E05DD0D35}" type="presParOf" srcId="{40B5CF18-DA89-45C6-827D-244CD9EB8420}" destId="{DFC5DE28-E3BF-4824-A1EE-65E8E5064B5D}" srcOrd="13" destOrd="0" presId="urn:microsoft.com/office/officeart/2005/8/layout/radial1"/>
    <dgm:cxn modelId="{09A80D04-1000-4FD3-A024-36CAFAE88ED0}" type="presParOf" srcId="{DFC5DE28-E3BF-4824-A1EE-65E8E5064B5D}" destId="{93050ACB-E79E-4867-816A-62C20CC8FE6F}" srcOrd="0" destOrd="0" presId="urn:microsoft.com/office/officeart/2005/8/layout/radial1"/>
    <dgm:cxn modelId="{356D90A6-6A05-4B6D-BD4B-A102ABCA805D}" type="presParOf" srcId="{40B5CF18-DA89-45C6-827D-244CD9EB8420}" destId="{65A81538-407F-4B84-847E-FEC2BD500B45}" srcOrd="14" destOrd="0" presId="urn:microsoft.com/office/officeart/2005/8/layout/radial1"/>
  </dgm:cxnLst>
  <dgm:bg>
    <a:noFill/>
  </dgm:bg>
  <dgm:whole>
    <a:ln w="2540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65E858-2A71-4F7E-BA2C-2B49473DE24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BE"/>
        </a:p>
      </dgm:t>
    </dgm:pt>
    <dgm:pt modelId="{95908ED7-3858-4490-B5FB-0C3A13217164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37A78320-29F3-4C93-8573-3AB86F75F9B5}" type="parTrans" cxnId="{67CFCCE6-69CC-4F66-AF13-A7C35B269AEE}">
      <dgm:prSet/>
      <dgm:spPr/>
      <dgm:t>
        <a:bodyPr/>
        <a:lstStyle/>
        <a:p>
          <a:endParaRPr lang="en-BE"/>
        </a:p>
      </dgm:t>
    </dgm:pt>
    <dgm:pt modelId="{97076B47-1B24-4765-A328-E771307AC686}" type="sibTrans" cxnId="{67CFCCE6-69CC-4F66-AF13-A7C35B269AEE}">
      <dgm:prSet/>
      <dgm:spPr/>
      <dgm:t>
        <a:bodyPr/>
        <a:lstStyle/>
        <a:p>
          <a:endParaRPr lang="en-BE"/>
        </a:p>
      </dgm:t>
    </dgm:pt>
    <dgm:pt modelId="{288E7809-AAF3-4108-A3A2-F87E4A596E1A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CF730573-C7A5-4DE1-8937-E789AE5B501D}" type="parTrans" cxnId="{50F45543-D11E-485F-9093-DCD8311ADF99}">
      <dgm:prSet/>
      <dgm:spPr/>
      <dgm:t>
        <a:bodyPr/>
        <a:lstStyle/>
        <a:p>
          <a:endParaRPr lang="en-BE"/>
        </a:p>
      </dgm:t>
    </dgm:pt>
    <dgm:pt modelId="{40AAD14C-B180-48DA-8EFA-270DE46197A5}" type="sibTrans" cxnId="{50F45543-D11E-485F-9093-DCD8311ADF99}">
      <dgm:prSet/>
      <dgm:spPr/>
      <dgm:t>
        <a:bodyPr/>
        <a:lstStyle/>
        <a:p>
          <a:endParaRPr lang="en-BE"/>
        </a:p>
      </dgm:t>
    </dgm:pt>
    <dgm:pt modelId="{5DABEC90-6E43-4F61-B83A-7CAA729B6772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CB99E677-0796-41FA-AE5D-8F4608876281}" type="parTrans" cxnId="{CE679AB7-D680-4D04-88FA-5370374D0D5A}">
      <dgm:prSet/>
      <dgm:spPr/>
      <dgm:t>
        <a:bodyPr/>
        <a:lstStyle/>
        <a:p>
          <a:endParaRPr lang="en-BE"/>
        </a:p>
      </dgm:t>
    </dgm:pt>
    <dgm:pt modelId="{2AE30226-5620-4CD2-B34C-7BCA6B2A0E26}" type="sibTrans" cxnId="{CE679AB7-D680-4D04-88FA-5370374D0D5A}">
      <dgm:prSet/>
      <dgm:spPr/>
      <dgm:t>
        <a:bodyPr/>
        <a:lstStyle/>
        <a:p>
          <a:endParaRPr lang="en-BE"/>
        </a:p>
      </dgm:t>
    </dgm:pt>
    <dgm:pt modelId="{E8BE21FA-9948-4C94-A001-78A8DA1BF9F5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US" dirty="0"/>
        </a:p>
      </dgm:t>
    </dgm:pt>
    <dgm:pt modelId="{62D6D9E9-60DF-4EF2-BE19-9736EED73D9A}" type="sibTrans" cxnId="{A53B612F-D4F8-48A8-8CA1-50F57C8E1EB5}">
      <dgm:prSet/>
      <dgm:spPr/>
      <dgm:t>
        <a:bodyPr/>
        <a:lstStyle/>
        <a:p>
          <a:endParaRPr lang="en-BE"/>
        </a:p>
      </dgm:t>
    </dgm:pt>
    <dgm:pt modelId="{9D92CF0B-8D30-4DED-AEF7-4E14BB67BC5F}" type="parTrans" cxnId="{A53B612F-D4F8-48A8-8CA1-50F57C8E1EB5}">
      <dgm:prSet/>
      <dgm:spPr/>
      <dgm:t>
        <a:bodyPr/>
        <a:lstStyle/>
        <a:p>
          <a:endParaRPr lang="en-BE"/>
        </a:p>
      </dgm:t>
    </dgm:pt>
    <dgm:pt modelId="{D164072F-45D9-424F-AB30-1F699C039ACD}">
      <dgm:prSet phldrT="[Text]"/>
      <dgm:spPr>
        <a:noFill/>
        <a:ln>
          <a:noFill/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9862EE4B-F807-4D8A-991B-40F75E7026C7}" type="sibTrans" cxnId="{26DE74F7-70CB-40AD-A2CB-125F1CF4A677}">
      <dgm:prSet/>
      <dgm:spPr/>
      <dgm:t>
        <a:bodyPr/>
        <a:lstStyle/>
        <a:p>
          <a:endParaRPr lang="en-BE"/>
        </a:p>
      </dgm:t>
    </dgm:pt>
    <dgm:pt modelId="{0DA60A6B-E3A9-44D4-817A-043DB5348B92}" type="parTrans" cxnId="{26DE74F7-70CB-40AD-A2CB-125F1CF4A677}">
      <dgm:prSet/>
      <dgm:spPr/>
      <dgm:t>
        <a:bodyPr/>
        <a:lstStyle/>
        <a:p>
          <a:endParaRPr lang="en-BE"/>
        </a:p>
      </dgm:t>
    </dgm:pt>
    <dgm:pt modelId="{1C081B19-0032-4428-8A9C-6B227C8F7B0C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D4F51E2E-B925-4635-896B-3F4BD87A1DA8}" type="parTrans" cxnId="{6F052B9E-44A7-44AE-BE84-F925C5F1BA53}">
      <dgm:prSet/>
      <dgm:spPr/>
      <dgm:t>
        <a:bodyPr/>
        <a:lstStyle/>
        <a:p>
          <a:endParaRPr lang="en-BE"/>
        </a:p>
      </dgm:t>
    </dgm:pt>
    <dgm:pt modelId="{14531C47-4F25-4955-BD33-0E92FA8C0404}" type="sibTrans" cxnId="{6F052B9E-44A7-44AE-BE84-F925C5F1BA53}">
      <dgm:prSet/>
      <dgm:spPr/>
      <dgm:t>
        <a:bodyPr/>
        <a:lstStyle/>
        <a:p>
          <a:endParaRPr lang="en-BE"/>
        </a:p>
      </dgm:t>
    </dgm:pt>
    <dgm:pt modelId="{2E04A962-57BA-44CC-AA98-65BA36F35376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75CD4993-153D-4879-BA85-E45058EDA4C1}" type="parTrans" cxnId="{C10DC907-7D2D-43C2-8ACC-CBDE37592C94}">
      <dgm:prSet/>
      <dgm:spPr/>
      <dgm:t>
        <a:bodyPr/>
        <a:lstStyle/>
        <a:p>
          <a:endParaRPr lang="en-BE"/>
        </a:p>
      </dgm:t>
    </dgm:pt>
    <dgm:pt modelId="{EB349350-5185-43BE-9573-4CA2B4D39203}" type="sibTrans" cxnId="{C10DC907-7D2D-43C2-8ACC-CBDE37592C94}">
      <dgm:prSet/>
      <dgm:spPr/>
      <dgm:t>
        <a:bodyPr/>
        <a:lstStyle/>
        <a:p>
          <a:endParaRPr lang="en-BE"/>
        </a:p>
      </dgm:t>
    </dgm:pt>
    <dgm:pt modelId="{6059AA49-495D-4F2B-9510-D51183A1CD98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B890F1D3-840B-487F-A4E2-B84F0BC39F7D}" type="parTrans" cxnId="{3DC61E74-88BB-4B65-9E76-C0D54A81BA15}">
      <dgm:prSet/>
      <dgm:spPr/>
      <dgm:t>
        <a:bodyPr/>
        <a:lstStyle/>
        <a:p>
          <a:endParaRPr lang="en-BE"/>
        </a:p>
      </dgm:t>
    </dgm:pt>
    <dgm:pt modelId="{70545A9C-4D1D-4851-AA7E-BABC3E6B6E0F}" type="sibTrans" cxnId="{3DC61E74-88BB-4B65-9E76-C0D54A81BA15}">
      <dgm:prSet/>
      <dgm:spPr/>
      <dgm:t>
        <a:bodyPr/>
        <a:lstStyle/>
        <a:p>
          <a:endParaRPr lang="en-BE"/>
        </a:p>
      </dgm:t>
    </dgm:pt>
    <dgm:pt modelId="{40B5CF18-DA89-45C6-827D-244CD9EB8420}" type="pres">
      <dgm:prSet presAssocID="{E265E858-2A71-4F7E-BA2C-2B49473DE24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A229314-29E6-41F1-930F-61E08F627E12}" type="pres">
      <dgm:prSet presAssocID="{D164072F-45D9-424F-AB30-1F699C039ACD}" presName="centerShape" presStyleLbl="node0" presStyleIdx="0" presStyleCnt="1"/>
      <dgm:spPr/>
    </dgm:pt>
    <dgm:pt modelId="{04C9B9FF-820A-46B2-A7DE-613A69E80209}" type="pres">
      <dgm:prSet presAssocID="{9D92CF0B-8D30-4DED-AEF7-4E14BB67BC5F}" presName="Name9" presStyleLbl="parChTrans1D2" presStyleIdx="0" presStyleCnt="7"/>
      <dgm:spPr/>
    </dgm:pt>
    <dgm:pt modelId="{4A124197-117A-4695-B131-4B1934278190}" type="pres">
      <dgm:prSet presAssocID="{9D92CF0B-8D30-4DED-AEF7-4E14BB67BC5F}" presName="connTx" presStyleLbl="parChTrans1D2" presStyleIdx="0" presStyleCnt="7"/>
      <dgm:spPr/>
    </dgm:pt>
    <dgm:pt modelId="{D607FC1F-EFCC-4104-B63F-23C8829BE153}" type="pres">
      <dgm:prSet presAssocID="{E8BE21FA-9948-4C94-A001-78A8DA1BF9F5}" presName="node" presStyleLbl="node1" presStyleIdx="0" presStyleCnt="7">
        <dgm:presLayoutVars>
          <dgm:bulletEnabled val="1"/>
        </dgm:presLayoutVars>
      </dgm:prSet>
      <dgm:spPr/>
    </dgm:pt>
    <dgm:pt modelId="{C4C778C3-302F-4958-961F-8EABBAD4250C}" type="pres">
      <dgm:prSet presAssocID="{37A78320-29F3-4C93-8573-3AB86F75F9B5}" presName="Name9" presStyleLbl="parChTrans1D2" presStyleIdx="1" presStyleCnt="7"/>
      <dgm:spPr/>
    </dgm:pt>
    <dgm:pt modelId="{16614F4F-08E5-4772-B836-1C3ACDEECA61}" type="pres">
      <dgm:prSet presAssocID="{37A78320-29F3-4C93-8573-3AB86F75F9B5}" presName="connTx" presStyleLbl="parChTrans1D2" presStyleIdx="1" presStyleCnt="7"/>
      <dgm:spPr/>
    </dgm:pt>
    <dgm:pt modelId="{495C7A63-EE90-4CE0-A65F-96660DC3BC16}" type="pres">
      <dgm:prSet presAssocID="{95908ED7-3858-4490-B5FB-0C3A13217164}" presName="node" presStyleLbl="node1" presStyleIdx="1" presStyleCnt="7">
        <dgm:presLayoutVars>
          <dgm:bulletEnabled val="1"/>
        </dgm:presLayoutVars>
      </dgm:prSet>
      <dgm:spPr/>
    </dgm:pt>
    <dgm:pt modelId="{5BA8049C-8D12-4718-96CD-C90C8EB9C9F9}" type="pres">
      <dgm:prSet presAssocID="{CF730573-C7A5-4DE1-8937-E789AE5B501D}" presName="Name9" presStyleLbl="parChTrans1D2" presStyleIdx="2" presStyleCnt="7"/>
      <dgm:spPr/>
    </dgm:pt>
    <dgm:pt modelId="{CB95C567-521E-4B12-AABB-AAE35AEBD16C}" type="pres">
      <dgm:prSet presAssocID="{CF730573-C7A5-4DE1-8937-E789AE5B501D}" presName="connTx" presStyleLbl="parChTrans1D2" presStyleIdx="2" presStyleCnt="7"/>
      <dgm:spPr/>
    </dgm:pt>
    <dgm:pt modelId="{BF921B9F-F01E-486F-93B0-90B3083B88F1}" type="pres">
      <dgm:prSet presAssocID="{288E7809-AAF3-4108-A3A2-F87E4A596E1A}" presName="node" presStyleLbl="node1" presStyleIdx="2" presStyleCnt="7">
        <dgm:presLayoutVars>
          <dgm:bulletEnabled val="1"/>
        </dgm:presLayoutVars>
      </dgm:prSet>
      <dgm:spPr/>
    </dgm:pt>
    <dgm:pt modelId="{BB17F140-F2A9-41A4-B4CA-6608F5311513}" type="pres">
      <dgm:prSet presAssocID="{CB99E677-0796-41FA-AE5D-8F4608876281}" presName="Name9" presStyleLbl="parChTrans1D2" presStyleIdx="3" presStyleCnt="7"/>
      <dgm:spPr/>
    </dgm:pt>
    <dgm:pt modelId="{8F40B7E1-11AC-4FA6-98F2-0EC08C39F837}" type="pres">
      <dgm:prSet presAssocID="{CB99E677-0796-41FA-AE5D-8F4608876281}" presName="connTx" presStyleLbl="parChTrans1D2" presStyleIdx="3" presStyleCnt="7"/>
      <dgm:spPr/>
    </dgm:pt>
    <dgm:pt modelId="{576C6DDA-0AEC-4C2E-98A8-DDDC8F2425D9}" type="pres">
      <dgm:prSet presAssocID="{5DABEC90-6E43-4F61-B83A-7CAA729B6772}" presName="node" presStyleLbl="node1" presStyleIdx="3" presStyleCnt="7">
        <dgm:presLayoutVars>
          <dgm:bulletEnabled val="1"/>
        </dgm:presLayoutVars>
      </dgm:prSet>
      <dgm:spPr/>
    </dgm:pt>
    <dgm:pt modelId="{70A250D5-D6E7-4770-B6C8-A22EE2A28C3F}" type="pres">
      <dgm:prSet presAssocID="{75CD4993-153D-4879-BA85-E45058EDA4C1}" presName="Name9" presStyleLbl="parChTrans1D2" presStyleIdx="4" presStyleCnt="7"/>
      <dgm:spPr/>
    </dgm:pt>
    <dgm:pt modelId="{8DA46A7A-65D1-4847-90F1-589637EB5015}" type="pres">
      <dgm:prSet presAssocID="{75CD4993-153D-4879-BA85-E45058EDA4C1}" presName="connTx" presStyleLbl="parChTrans1D2" presStyleIdx="4" presStyleCnt="7"/>
      <dgm:spPr/>
    </dgm:pt>
    <dgm:pt modelId="{61A5F661-D3F2-484E-A9D0-F9E5CD6C2F50}" type="pres">
      <dgm:prSet presAssocID="{2E04A962-57BA-44CC-AA98-65BA36F35376}" presName="node" presStyleLbl="node1" presStyleIdx="4" presStyleCnt="7">
        <dgm:presLayoutVars>
          <dgm:bulletEnabled val="1"/>
        </dgm:presLayoutVars>
      </dgm:prSet>
      <dgm:spPr/>
    </dgm:pt>
    <dgm:pt modelId="{D0516B53-5EC6-49EF-9A95-A14CC7EEEBC3}" type="pres">
      <dgm:prSet presAssocID="{B890F1D3-840B-487F-A4E2-B84F0BC39F7D}" presName="Name9" presStyleLbl="parChTrans1D2" presStyleIdx="5" presStyleCnt="7"/>
      <dgm:spPr/>
    </dgm:pt>
    <dgm:pt modelId="{49927D71-AC89-4712-B64B-4D5291CE4D4E}" type="pres">
      <dgm:prSet presAssocID="{B890F1D3-840B-487F-A4E2-B84F0BC39F7D}" presName="connTx" presStyleLbl="parChTrans1D2" presStyleIdx="5" presStyleCnt="7"/>
      <dgm:spPr/>
    </dgm:pt>
    <dgm:pt modelId="{60142442-4CD6-496B-BBB8-96BFB660E079}" type="pres">
      <dgm:prSet presAssocID="{6059AA49-495D-4F2B-9510-D51183A1CD98}" presName="node" presStyleLbl="node1" presStyleIdx="5" presStyleCnt="7">
        <dgm:presLayoutVars>
          <dgm:bulletEnabled val="1"/>
        </dgm:presLayoutVars>
      </dgm:prSet>
      <dgm:spPr/>
    </dgm:pt>
    <dgm:pt modelId="{DFC5DE28-E3BF-4824-A1EE-65E8E5064B5D}" type="pres">
      <dgm:prSet presAssocID="{D4F51E2E-B925-4635-896B-3F4BD87A1DA8}" presName="Name9" presStyleLbl="parChTrans1D2" presStyleIdx="6" presStyleCnt="7"/>
      <dgm:spPr/>
    </dgm:pt>
    <dgm:pt modelId="{93050ACB-E79E-4867-816A-62C20CC8FE6F}" type="pres">
      <dgm:prSet presAssocID="{D4F51E2E-B925-4635-896B-3F4BD87A1DA8}" presName="connTx" presStyleLbl="parChTrans1D2" presStyleIdx="6" presStyleCnt="7"/>
      <dgm:spPr/>
    </dgm:pt>
    <dgm:pt modelId="{65A81538-407F-4B84-847E-FEC2BD500B45}" type="pres">
      <dgm:prSet presAssocID="{1C081B19-0032-4428-8A9C-6B227C8F7B0C}" presName="node" presStyleLbl="node1" presStyleIdx="6" presStyleCnt="7">
        <dgm:presLayoutVars>
          <dgm:bulletEnabled val="1"/>
        </dgm:presLayoutVars>
      </dgm:prSet>
      <dgm:spPr/>
    </dgm:pt>
  </dgm:ptLst>
  <dgm:cxnLst>
    <dgm:cxn modelId="{C10DC907-7D2D-43C2-8ACC-CBDE37592C94}" srcId="{D164072F-45D9-424F-AB30-1F699C039ACD}" destId="{2E04A962-57BA-44CC-AA98-65BA36F35376}" srcOrd="4" destOrd="0" parTransId="{75CD4993-153D-4879-BA85-E45058EDA4C1}" sibTransId="{EB349350-5185-43BE-9573-4CA2B4D39203}"/>
    <dgm:cxn modelId="{149A3A08-0561-4D79-AC29-05516273DD2F}" type="presOf" srcId="{1C081B19-0032-4428-8A9C-6B227C8F7B0C}" destId="{65A81538-407F-4B84-847E-FEC2BD500B45}" srcOrd="0" destOrd="0" presId="urn:microsoft.com/office/officeart/2005/8/layout/radial1"/>
    <dgm:cxn modelId="{04AC8512-13FB-4748-919E-3791BE6A463B}" type="presOf" srcId="{CB99E677-0796-41FA-AE5D-8F4608876281}" destId="{BB17F140-F2A9-41A4-B4CA-6608F5311513}" srcOrd="0" destOrd="0" presId="urn:microsoft.com/office/officeart/2005/8/layout/radial1"/>
    <dgm:cxn modelId="{E2169C12-721A-414F-A787-C79ACC3E50BD}" type="presOf" srcId="{75CD4993-153D-4879-BA85-E45058EDA4C1}" destId="{8DA46A7A-65D1-4847-90F1-589637EB5015}" srcOrd="1" destOrd="0" presId="urn:microsoft.com/office/officeart/2005/8/layout/radial1"/>
    <dgm:cxn modelId="{CB75AA20-6C01-499A-AD7F-10436E88BD8D}" type="presOf" srcId="{CB99E677-0796-41FA-AE5D-8F4608876281}" destId="{8F40B7E1-11AC-4FA6-98F2-0EC08C39F837}" srcOrd="1" destOrd="0" presId="urn:microsoft.com/office/officeart/2005/8/layout/radial1"/>
    <dgm:cxn modelId="{42D90B23-45E2-4E3D-A4CF-1D1BCF0E6D0B}" type="presOf" srcId="{D4F51E2E-B925-4635-896B-3F4BD87A1DA8}" destId="{DFC5DE28-E3BF-4824-A1EE-65E8E5064B5D}" srcOrd="0" destOrd="0" presId="urn:microsoft.com/office/officeart/2005/8/layout/radial1"/>
    <dgm:cxn modelId="{A53B612F-D4F8-48A8-8CA1-50F57C8E1EB5}" srcId="{D164072F-45D9-424F-AB30-1F699C039ACD}" destId="{E8BE21FA-9948-4C94-A001-78A8DA1BF9F5}" srcOrd="0" destOrd="0" parTransId="{9D92CF0B-8D30-4DED-AEF7-4E14BB67BC5F}" sibTransId="{62D6D9E9-60DF-4EF2-BE19-9736EED73D9A}"/>
    <dgm:cxn modelId="{A1525531-9F19-41F6-9AAA-2A8539832924}" type="presOf" srcId="{6059AA49-495D-4F2B-9510-D51183A1CD98}" destId="{60142442-4CD6-496B-BBB8-96BFB660E079}" srcOrd="0" destOrd="0" presId="urn:microsoft.com/office/officeart/2005/8/layout/radial1"/>
    <dgm:cxn modelId="{8BF0B35E-DEA2-469C-A0F2-FEF796F1717B}" type="presOf" srcId="{37A78320-29F3-4C93-8573-3AB86F75F9B5}" destId="{16614F4F-08E5-4772-B836-1C3ACDEECA61}" srcOrd="1" destOrd="0" presId="urn:microsoft.com/office/officeart/2005/8/layout/radial1"/>
    <dgm:cxn modelId="{50F45543-D11E-485F-9093-DCD8311ADF99}" srcId="{D164072F-45D9-424F-AB30-1F699C039ACD}" destId="{288E7809-AAF3-4108-A3A2-F87E4A596E1A}" srcOrd="2" destOrd="0" parTransId="{CF730573-C7A5-4DE1-8937-E789AE5B501D}" sibTransId="{40AAD14C-B180-48DA-8EFA-270DE46197A5}"/>
    <dgm:cxn modelId="{DA00A76C-1E25-49B6-9C31-8713BC2846B9}" type="presOf" srcId="{E265E858-2A71-4F7E-BA2C-2B49473DE244}" destId="{40B5CF18-DA89-45C6-827D-244CD9EB8420}" srcOrd="0" destOrd="0" presId="urn:microsoft.com/office/officeart/2005/8/layout/radial1"/>
    <dgm:cxn modelId="{363A1E6D-684A-40BF-B446-0DF7F8BB0B0E}" type="presOf" srcId="{B890F1D3-840B-487F-A4E2-B84F0BC39F7D}" destId="{D0516B53-5EC6-49EF-9A95-A14CC7EEEBC3}" srcOrd="0" destOrd="0" presId="urn:microsoft.com/office/officeart/2005/8/layout/radial1"/>
    <dgm:cxn modelId="{3DC61E74-88BB-4B65-9E76-C0D54A81BA15}" srcId="{D164072F-45D9-424F-AB30-1F699C039ACD}" destId="{6059AA49-495D-4F2B-9510-D51183A1CD98}" srcOrd="5" destOrd="0" parTransId="{B890F1D3-840B-487F-A4E2-B84F0BC39F7D}" sibTransId="{70545A9C-4D1D-4851-AA7E-BABC3E6B6E0F}"/>
    <dgm:cxn modelId="{392D8F57-59DB-4E40-9E0A-AB8E8A76DDF5}" type="presOf" srcId="{9D92CF0B-8D30-4DED-AEF7-4E14BB67BC5F}" destId="{04C9B9FF-820A-46B2-A7DE-613A69E80209}" srcOrd="0" destOrd="0" presId="urn:microsoft.com/office/officeart/2005/8/layout/radial1"/>
    <dgm:cxn modelId="{B910FF78-BD2D-4831-ACA4-4D7408BC1124}" type="presOf" srcId="{B890F1D3-840B-487F-A4E2-B84F0BC39F7D}" destId="{49927D71-AC89-4712-B64B-4D5291CE4D4E}" srcOrd="1" destOrd="0" presId="urn:microsoft.com/office/officeart/2005/8/layout/radial1"/>
    <dgm:cxn modelId="{6FBB1F8B-C332-406D-A4A0-1DD140C32334}" type="presOf" srcId="{CF730573-C7A5-4DE1-8937-E789AE5B501D}" destId="{CB95C567-521E-4B12-AABB-AAE35AEBD16C}" srcOrd="1" destOrd="0" presId="urn:microsoft.com/office/officeart/2005/8/layout/radial1"/>
    <dgm:cxn modelId="{C642FB8F-48A0-45E8-A75C-6CE96197C2B4}" type="presOf" srcId="{E8BE21FA-9948-4C94-A001-78A8DA1BF9F5}" destId="{D607FC1F-EFCC-4104-B63F-23C8829BE153}" srcOrd="0" destOrd="0" presId="urn:microsoft.com/office/officeart/2005/8/layout/radial1"/>
    <dgm:cxn modelId="{BE71DE97-3F86-4F29-9EAB-F6476F90539C}" type="presOf" srcId="{9D92CF0B-8D30-4DED-AEF7-4E14BB67BC5F}" destId="{4A124197-117A-4695-B131-4B1934278190}" srcOrd="1" destOrd="0" presId="urn:microsoft.com/office/officeart/2005/8/layout/radial1"/>
    <dgm:cxn modelId="{6F052B9E-44A7-44AE-BE84-F925C5F1BA53}" srcId="{D164072F-45D9-424F-AB30-1F699C039ACD}" destId="{1C081B19-0032-4428-8A9C-6B227C8F7B0C}" srcOrd="6" destOrd="0" parTransId="{D4F51E2E-B925-4635-896B-3F4BD87A1DA8}" sibTransId="{14531C47-4F25-4955-BD33-0E92FA8C0404}"/>
    <dgm:cxn modelId="{D3D877A9-DD67-45B0-8299-8CD2394065BF}" type="presOf" srcId="{D164072F-45D9-424F-AB30-1F699C039ACD}" destId="{FA229314-29E6-41F1-930F-61E08F627E12}" srcOrd="0" destOrd="0" presId="urn:microsoft.com/office/officeart/2005/8/layout/radial1"/>
    <dgm:cxn modelId="{343AEDAE-162F-4792-A666-2C04B224DCAD}" type="presOf" srcId="{37A78320-29F3-4C93-8573-3AB86F75F9B5}" destId="{C4C778C3-302F-4958-961F-8EABBAD4250C}" srcOrd="0" destOrd="0" presId="urn:microsoft.com/office/officeart/2005/8/layout/radial1"/>
    <dgm:cxn modelId="{CE679AB7-D680-4D04-88FA-5370374D0D5A}" srcId="{D164072F-45D9-424F-AB30-1F699C039ACD}" destId="{5DABEC90-6E43-4F61-B83A-7CAA729B6772}" srcOrd="3" destOrd="0" parTransId="{CB99E677-0796-41FA-AE5D-8F4608876281}" sibTransId="{2AE30226-5620-4CD2-B34C-7BCA6B2A0E26}"/>
    <dgm:cxn modelId="{9F6377BE-5E69-4F71-BC2A-327FC5333A7E}" type="presOf" srcId="{95908ED7-3858-4490-B5FB-0C3A13217164}" destId="{495C7A63-EE90-4CE0-A65F-96660DC3BC16}" srcOrd="0" destOrd="0" presId="urn:microsoft.com/office/officeart/2005/8/layout/radial1"/>
    <dgm:cxn modelId="{54ACB2C2-0910-4D83-8AC0-700F460A1C8A}" type="presOf" srcId="{75CD4993-153D-4879-BA85-E45058EDA4C1}" destId="{70A250D5-D6E7-4770-B6C8-A22EE2A28C3F}" srcOrd="0" destOrd="0" presId="urn:microsoft.com/office/officeart/2005/8/layout/radial1"/>
    <dgm:cxn modelId="{3F7F03CD-5413-4DB9-BB79-D4EE7B870888}" type="presOf" srcId="{CF730573-C7A5-4DE1-8937-E789AE5B501D}" destId="{5BA8049C-8D12-4718-96CD-C90C8EB9C9F9}" srcOrd="0" destOrd="0" presId="urn:microsoft.com/office/officeart/2005/8/layout/radial1"/>
    <dgm:cxn modelId="{048A01D6-8EAC-4784-88FF-7CBA953E9C94}" type="presOf" srcId="{D4F51E2E-B925-4635-896B-3F4BD87A1DA8}" destId="{93050ACB-E79E-4867-816A-62C20CC8FE6F}" srcOrd="1" destOrd="0" presId="urn:microsoft.com/office/officeart/2005/8/layout/radial1"/>
    <dgm:cxn modelId="{FB53B7E6-A002-4719-A0E6-3CC76E269E2A}" type="presOf" srcId="{288E7809-AAF3-4108-A3A2-F87E4A596E1A}" destId="{BF921B9F-F01E-486F-93B0-90B3083B88F1}" srcOrd="0" destOrd="0" presId="urn:microsoft.com/office/officeart/2005/8/layout/radial1"/>
    <dgm:cxn modelId="{67CFCCE6-69CC-4F66-AF13-A7C35B269AEE}" srcId="{D164072F-45D9-424F-AB30-1F699C039ACD}" destId="{95908ED7-3858-4490-B5FB-0C3A13217164}" srcOrd="1" destOrd="0" parTransId="{37A78320-29F3-4C93-8573-3AB86F75F9B5}" sibTransId="{97076B47-1B24-4765-A328-E771307AC686}"/>
    <dgm:cxn modelId="{1D87B4E7-F3B6-4C36-897C-CFA9F071E5E9}" type="presOf" srcId="{5DABEC90-6E43-4F61-B83A-7CAA729B6772}" destId="{576C6DDA-0AEC-4C2E-98A8-DDDC8F2425D9}" srcOrd="0" destOrd="0" presId="urn:microsoft.com/office/officeart/2005/8/layout/radial1"/>
    <dgm:cxn modelId="{B3F5CBEE-3FB0-484A-8B5B-2441A0FEA93B}" type="presOf" srcId="{2E04A962-57BA-44CC-AA98-65BA36F35376}" destId="{61A5F661-D3F2-484E-A9D0-F9E5CD6C2F50}" srcOrd="0" destOrd="0" presId="urn:microsoft.com/office/officeart/2005/8/layout/radial1"/>
    <dgm:cxn modelId="{26DE74F7-70CB-40AD-A2CB-125F1CF4A677}" srcId="{E265E858-2A71-4F7E-BA2C-2B49473DE244}" destId="{D164072F-45D9-424F-AB30-1F699C039ACD}" srcOrd="0" destOrd="0" parTransId="{0DA60A6B-E3A9-44D4-817A-043DB5348B92}" sibTransId="{9862EE4B-F807-4D8A-991B-40F75E7026C7}"/>
    <dgm:cxn modelId="{8490E7B8-7AD2-4281-A876-E1B4439A6E59}" type="presParOf" srcId="{40B5CF18-DA89-45C6-827D-244CD9EB8420}" destId="{FA229314-29E6-41F1-930F-61E08F627E12}" srcOrd="0" destOrd="0" presId="urn:microsoft.com/office/officeart/2005/8/layout/radial1"/>
    <dgm:cxn modelId="{F42298A9-B013-4232-B3AF-D264078E8BCE}" type="presParOf" srcId="{40B5CF18-DA89-45C6-827D-244CD9EB8420}" destId="{04C9B9FF-820A-46B2-A7DE-613A69E80209}" srcOrd="1" destOrd="0" presId="urn:microsoft.com/office/officeart/2005/8/layout/radial1"/>
    <dgm:cxn modelId="{40CA0D42-1B67-4F12-AEFF-4D5BB51C1110}" type="presParOf" srcId="{04C9B9FF-820A-46B2-A7DE-613A69E80209}" destId="{4A124197-117A-4695-B131-4B1934278190}" srcOrd="0" destOrd="0" presId="urn:microsoft.com/office/officeart/2005/8/layout/radial1"/>
    <dgm:cxn modelId="{6B8A661C-2D7F-4189-AE5E-64D3792F15A2}" type="presParOf" srcId="{40B5CF18-DA89-45C6-827D-244CD9EB8420}" destId="{D607FC1F-EFCC-4104-B63F-23C8829BE153}" srcOrd="2" destOrd="0" presId="urn:microsoft.com/office/officeart/2005/8/layout/radial1"/>
    <dgm:cxn modelId="{59226D92-31C3-41EA-8011-9EBBEBBA1D03}" type="presParOf" srcId="{40B5CF18-DA89-45C6-827D-244CD9EB8420}" destId="{C4C778C3-302F-4958-961F-8EABBAD4250C}" srcOrd="3" destOrd="0" presId="urn:microsoft.com/office/officeart/2005/8/layout/radial1"/>
    <dgm:cxn modelId="{9ED5D6CB-ADED-4D69-926F-82F2667A412A}" type="presParOf" srcId="{C4C778C3-302F-4958-961F-8EABBAD4250C}" destId="{16614F4F-08E5-4772-B836-1C3ACDEECA61}" srcOrd="0" destOrd="0" presId="urn:microsoft.com/office/officeart/2005/8/layout/radial1"/>
    <dgm:cxn modelId="{756C6ED1-35AE-4E79-9775-F75BD081BBC8}" type="presParOf" srcId="{40B5CF18-DA89-45C6-827D-244CD9EB8420}" destId="{495C7A63-EE90-4CE0-A65F-96660DC3BC16}" srcOrd="4" destOrd="0" presId="urn:microsoft.com/office/officeart/2005/8/layout/radial1"/>
    <dgm:cxn modelId="{D3D2F9F8-9AE3-4178-AD3E-F334C4134F10}" type="presParOf" srcId="{40B5CF18-DA89-45C6-827D-244CD9EB8420}" destId="{5BA8049C-8D12-4718-96CD-C90C8EB9C9F9}" srcOrd="5" destOrd="0" presId="urn:microsoft.com/office/officeart/2005/8/layout/radial1"/>
    <dgm:cxn modelId="{1F99FA20-DFCC-4A06-8906-4AC0F24F7241}" type="presParOf" srcId="{5BA8049C-8D12-4718-96CD-C90C8EB9C9F9}" destId="{CB95C567-521E-4B12-AABB-AAE35AEBD16C}" srcOrd="0" destOrd="0" presId="urn:microsoft.com/office/officeart/2005/8/layout/radial1"/>
    <dgm:cxn modelId="{C24817A2-EAB6-4EA0-82AD-2F656E034123}" type="presParOf" srcId="{40B5CF18-DA89-45C6-827D-244CD9EB8420}" destId="{BF921B9F-F01E-486F-93B0-90B3083B88F1}" srcOrd="6" destOrd="0" presId="urn:microsoft.com/office/officeart/2005/8/layout/radial1"/>
    <dgm:cxn modelId="{B456A5A8-985F-4073-8F53-99478E1CFEB8}" type="presParOf" srcId="{40B5CF18-DA89-45C6-827D-244CD9EB8420}" destId="{BB17F140-F2A9-41A4-B4CA-6608F5311513}" srcOrd="7" destOrd="0" presId="urn:microsoft.com/office/officeart/2005/8/layout/radial1"/>
    <dgm:cxn modelId="{5AD21946-F76B-4FD0-81E4-A718A2A9E01E}" type="presParOf" srcId="{BB17F140-F2A9-41A4-B4CA-6608F5311513}" destId="{8F40B7E1-11AC-4FA6-98F2-0EC08C39F837}" srcOrd="0" destOrd="0" presId="urn:microsoft.com/office/officeart/2005/8/layout/radial1"/>
    <dgm:cxn modelId="{C772DE95-9F97-4DAB-BE88-B8D40D971F2D}" type="presParOf" srcId="{40B5CF18-DA89-45C6-827D-244CD9EB8420}" destId="{576C6DDA-0AEC-4C2E-98A8-DDDC8F2425D9}" srcOrd="8" destOrd="0" presId="urn:microsoft.com/office/officeart/2005/8/layout/radial1"/>
    <dgm:cxn modelId="{70C99D63-A94D-473C-8EEF-91043D63CB8C}" type="presParOf" srcId="{40B5CF18-DA89-45C6-827D-244CD9EB8420}" destId="{70A250D5-D6E7-4770-B6C8-A22EE2A28C3F}" srcOrd="9" destOrd="0" presId="urn:microsoft.com/office/officeart/2005/8/layout/radial1"/>
    <dgm:cxn modelId="{C1840DE9-0558-41D9-836D-75493C1385A6}" type="presParOf" srcId="{70A250D5-D6E7-4770-B6C8-A22EE2A28C3F}" destId="{8DA46A7A-65D1-4847-90F1-589637EB5015}" srcOrd="0" destOrd="0" presId="urn:microsoft.com/office/officeart/2005/8/layout/radial1"/>
    <dgm:cxn modelId="{23D3EC9D-52E5-4D89-B723-02C95991916D}" type="presParOf" srcId="{40B5CF18-DA89-45C6-827D-244CD9EB8420}" destId="{61A5F661-D3F2-484E-A9D0-F9E5CD6C2F50}" srcOrd="10" destOrd="0" presId="urn:microsoft.com/office/officeart/2005/8/layout/radial1"/>
    <dgm:cxn modelId="{9E91C8B2-5B14-49A3-AF8D-23C8EAAC4E8E}" type="presParOf" srcId="{40B5CF18-DA89-45C6-827D-244CD9EB8420}" destId="{D0516B53-5EC6-49EF-9A95-A14CC7EEEBC3}" srcOrd="11" destOrd="0" presId="urn:microsoft.com/office/officeart/2005/8/layout/radial1"/>
    <dgm:cxn modelId="{FE304768-074D-4C80-9C41-CFAAE67EE6AF}" type="presParOf" srcId="{D0516B53-5EC6-49EF-9A95-A14CC7EEEBC3}" destId="{49927D71-AC89-4712-B64B-4D5291CE4D4E}" srcOrd="0" destOrd="0" presId="urn:microsoft.com/office/officeart/2005/8/layout/radial1"/>
    <dgm:cxn modelId="{9C5ABDAB-6B79-40B7-9944-E437DB3CE95F}" type="presParOf" srcId="{40B5CF18-DA89-45C6-827D-244CD9EB8420}" destId="{60142442-4CD6-496B-BBB8-96BFB660E079}" srcOrd="12" destOrd="0" presId="urn:microsoft.com/office/officeart/2005/8/layout/radial1"/>
    <dgm:cxn modelId="{20EA171C-711E-4048-BB80-FD8E05DD0D35}" type="presParOf" srcId="{40B5CF18-DA89-45C6-827D-244CD9EB8420}" destId="{DFC5DE28-E3BF-4824-A1EE-65E8E5064B5D}" srcOrd="13" destOrd="0" presId="urn:microsoft.com/office/officeart/2005/8/layout/radial1"/>
    <dgm:cxn modelId="{09A80D04-1000-4FD3-A024-36CAFAE88ED0}" type="presParOf" srcId="{DFC5DE28-E3BF-4824-A1EE-65E8E5064B5D}" destId="{93050ACB-E79E-4867-816A-62C20CC8FE6F}" srcOrd="0" destOrd="0" presId="urn:microsoft.com/office/officeart/2005/8/layout/radial1"/>
    <dgm:cxn modelId="{356D90A6-6A05-4B6D-BD4B-A102ABCA805D}" type="presParOf" srcId="{40B5CF18-DA89-45C6-827D-244CD9EB8420}" destId="{65A81538-407F-4B84-847E-FEC2BD500B45}" srcOrd="14" destOrd="0" presId="urn:microsoft.com/office/officeart/2005/8/layout/radial1"/>
  </dgm:cxnLst>
  <dgm:bg>
    <a:noFill/>
  </dgm:bg>
  <dgm:whole>
    <a:ln w="2540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65E858-2A71-4F7E-BA2C-2B49473DE24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BE"/>
        </a:p>
      </dgm:t>
    </dgm:pt>
    <dgm:pt modelId="{95908ED7-3858-4490-B5FB-0C3A13217164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37A78320-29F3-4C93-8573-3AB86F75F9B5}" type="parTrans" cxnId="{67CFCCE6-69CC-4F66-AF13-A7C35B269AEE}">
      <dgm:prSet/>
      <dgm:spPr/>
      <dgm:t>
        <a:bodyPr/>
        <a:lstStyle/>
        <a:p>
          <a:endParaRPr lang="en-BE"/>
        </a:p>
      </dgm:t>
    </dgm:pt>
    <dgm:pt modelId="{97076B47-1B24-4765-A328-E771307AC686}" type="sibTrans" cxnId="{67CFCCE6-69CC-4F66-AF13-A7C35B269AEE}">
      <dgm:prSet/>
      <dgm:spPr/>
      <dgm:t>
        <a:bodyPr/>
        <a:lstStyle/>
        <a:p>
          <a:endParaRPr lang="en-BE"/>
        </a:p>
      </dgm:t>
    </dgm:pt>
    <dgm:pt modelId="{288E7809-AAF3-4108-A3A2-F87E4A596E1A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CF730573-C7A5-4DE1-8937-E789AE5B501D}" type="parTrans" cxnId="{50F45543-D11E-485F-9093-DCD8311ADF99}">
      <dgm:prSet/>
      <dgm:spPr/>
      <dgm:t>
        <a:bodyPr/>
        <a:lstStyle/>
        <a:p>
          <a:endParaRPr lang="en-BE"/>
        </a:p>
      </dgm:t>
    </dgm:pt>
    <dgm:pt modelId="{40AAD14C-B180-48DA-8EFA-270DE46197A5}" type="sibTrans" cxnId="{50F45543-D11E-485F-9093-DCD8311ADF99}">
      <dgm:prSet/>
      <dgm:spPr/>
      <dgm:t>
        <a:bodyPr/>
        <a:lstStyle/>
        <a:p>
          <a:endParaRPr lang="en-BE"/>
        </a:p>
      </dgm:t>
    </dgm:pt>
    <dgm:pt modelId="{5DABEC90-6E43-4F61-B83A-7CAA729B6772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CB99E677-0796-41FA-AE5D-8F4608876281}" type="parTrans" cxnId="{CE679AB7-D680-4D04-88FA-5370374D0D5A}">
      <dgm:prSet/>
      <dgm:spPr/>
      <dgm:t>
        <a:bodyPr/>
        <a:lstStyle/>
        <a:p>
          <a:endParaRPr lang="en-BE"/>
        </a:p>
      </dgm:t>
    </dgm:pt>
    <dgm:pt modelId="{2AE30226-5620-4CD2-B34C-7BCA6B2A0E26}" type="sibTrans" cxnId="{CE679AB7-D680-4D04-88FA-5370374D0D5A}">
      <dgm:prSet/>
      <dgm:spPr/>
      <dgm:t>
        <a:bodyPr/>
        <a:lstStyle/>
        <a:p>
          <a:endParaRPr lang="en-BE"/>
        </a:p>
      </dgm:t>
    </dgm:pt>
    <dgm:pt modelId="{E8BE21FA-9948-4C94-A001-78A8DA1BF9F5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US" dirty="0"/>
        </a:p>
      </dgm:t>
    </dgm:pt>
    <dgm:pt modelId="{62D6D9E9-60DF-4EF2-BE19-9736EED73D9A}" type="sibTrans" cxnId="{A53B612F-D4F8-48A8-8CA1-50F57C8E1EB5}">
      <dgm:prSet/>
      <dgm:spPr/>
      <dgm:t>
        <a:bodyPr/>
        <a:lstStyle/>
        <a:p>
          <a:endParaRPr lang="en-BE"/>
        </a:p>
      </dgm:t>
    </dgm:pt>
    <dgm:pt modelId="{9D92CF0B-8D30-4DED-AEF7-4E14BB67BC5F}" type="parTrans" cxnId="{A53B612F-D4F8-48A8-8CA1-50F57C8E1EB5}">
      <dgm:prSet/>
      <dgm:spPr/>
      <dgm:t>
        <a:bodyPr/>
        <a:lstStyle/>
        <a:p>
          <a:endParaRPr lang="en-BE"/>
        </a:p>
      </dgm:t>
    </dgm:pt>
    <dgm:pt modelId="{D164072F-45D9-424F-AB30-1F699C039ACD}">
      <dgm:prSet phldrT="[Text]"/>
      <dgm:spPr>
        <a:noFill/>
        <a:ln>
          <a:noFill/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9862EE4B-F807-4D8A-991B-40F75E7026C7}" type="sibTrans" cxnId="{26DE74F7-70CB-40AD-A2CB-125F1CF4A677}">
      <dgm:prSet/>
      <dgm:spPr/>
      <dgm:t>
        <a:bodyPr/>
        <a:lstStyle/>
        <a:p>
          <a:endParaRPr lang="en-BE"/>
        </a:p>
      </dgm:t>
    </dgm:pt>
    <dgm:pt modelId="{0DA60A6B-E3A9-44D4-817A-043DB5348B92}" type="parTrans" cxnId="{26DE74F7-70CB-40AD-A2CB-125F1CF4A677}">
      <dgm:prSet/>
      <dgm:spPr/>
      <dgm:t>
        <a:bodyPr/>
        <a:lstStyle/>
        <a:p>
          <a:endParaRPr lang="en-BE"/>
        </a:p>
      </dgm:t>
    </dgm:pt>
    <dgm:pt modelId="{1C081B19-0032-4428-8A9C-6B227C8F7B0C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D4F51E2E-B925-4635-896B-3F4BD87A1DA8}" type="parTrans" cxnId="{6F052B9E-44A7-44AE-BE84-F925C5F1BA53}">
      <dgm:prSet/>
      <dgm:spPr/>
      <dgm:t>
        <a:bodyPr/>
        <a:lstStyle/>
        <a:p>
          <a:endParaRPr lang="en-BE"/>
        </a:p>
      </dgm:t>
    </dgm:pt>
    <dgm:pt modelId="{14531C47-4F25-4955-BD33-0E92FA8C0404}" type="sibTrans" cxnId="{6F052B9E-44A7-44AE-BE84-F925C5F1BA53}">
      <dgm:prSet/>
      <dgm:spPr/>
      <dgm:t>
        <a:bodyPr/>
        <a:lstStyle/>
        <a:p>
          <a:endParaRPr lang="en-BE"/>
        </a:p>
      </dgm:t>
    </dgm:pt>
    <dgm:pt modelId="{2E04A962-57BA-44CC-AA98-65BA36F35376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75CD4993-153D-4879-BA85-E45058EDA4C1}" type="parTrans" cxnId="{C10DC907-7D2D-43C2-8ACC-CBDE37592C94}">
      <dgm:prSet/>
      <dgm:spPr/>
      <dgm:t>
        <a:bodyPr/>
        <a:lstStyle/>
        <a:p>
          <a:endParaRPr lang="en-BE"/>
        </a:p>
      </dgm:t>
    </dgm:pt>
    <dgm:pt modelId="{EB349350-5185-43BE-9573-4CA2B4D39203}" type="sibTrans" cxnId="{C10DC907-7D2D-43C2-8ACC-CBDE37592C94}">
      <dgm:prSet/>
      <dgm:spPr/>
      <dgm:t>
        <a:bodyPr/>
        <a:lstStyle/>
        <a:p>
          <a:endParaRPr lang="en-BE"/>
        </a:p>
      </dgm:t>
    </dgm:pt>
    <dgm:pt modelId="{6059AA49-495D-4F2B-9510-D51183A1CD98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B890F1D3-840B-487F-A4E2-B84F0BC39F7D}" type="parTrans" cxnId="{3DC61E74-88BB-4B65-9E76-C0D54A81BA15}">
      <dgm:prSet/>
      <dgm:spPr/>
      <dgm:t>
        <a:bodyPr/>
        <a:lstStyle/>
        <a:p>
          <a:endParaRPr lang="en-BE"/>
        </a:p>
      </dgm:t>
    </dgm:pt>
    <dgm:pt modelId="{70545A9C-4D1D-4851-AA7E-BABC3E6B6E0F}" type="sibTrans" cxnId="{3DC61E74-88BB-4B65-9E76-C0D54A81BA15}">
      <dgm:prSet/>
      <dgm:spPr/>
      <dgm:t>
        <a:bodyPr/>
        <a:lstStyle/>
        <a:p>
          <a:endParaRPr lang="en-BE"/>
        </a:p>
      </dgm:t>
    </dgm:pt>
    <dgm:pt modelId="{40B5CF18-DA89-45C6-827D-244CD9EB8420}" type="pres">
      <dgm:prSet presAssocID="{E265E858-2A71-4F7E-BA2C-2B49473DE24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A229314-29E6-41F1-930F-61E08F627E12}" type="pres">
      <dgm:prSet presAssocID="{D164072F-45D9-424F-AB30-1F699C039ACD}" presName="centerShape" presStyleLbl="node0" presStyleIdx="0" presStyleCnt="1"/>
      <dgm:spPr/>
    </dgm:pt>
    <dgm:pt modelId="{04C9B9FF-820A-46B2-A7DE-613A69E80209}" type="pres">
      <dgm:prSet presAssocID="{9D92CF0B-8D30-4DED-AEF7-4E14BB67BC5F}" presName="Name9" presStyleLbl="parChTrans1D2" presStyleIdx="0" presStyleCnt="7"/>
      <dgm:spPr/>
    </dgm:pt>
    <dgm:pt modelId="{4A124197-117A-4695-B131-4B1934278190}" type="pres">
      <dgm:prSet presAssocID="{9D92CF0B-8D30-4DED-AEF7-4E14BB67BC5F}" presName="connTx" presStyleLbl="parChTrans1D2" presStyleIdx="0" presStyleCnt="7"/>
      <dgm:spPr/>
    </dgm:pt>
    <dgm:pt modelId="{D607FC1F-EFCC-4104-B63F-23C8829BE153}" type="pres">
      <dgm:prSet presAssocID="{E8BE21FA-9948-4C94-A001-78A8DA1BF9F5}" presName="node" presStyleLbl="node1" presStyleIdx="0" presStyleCnt="7">
        <dgm:presLayoutVars>
          <dgm:bulletEnabled val="1"/>
        </dgm:presLayoutVars>
      </dgm:prSet>
      <dgm:spPr/>
    </dgm:pt>
    <dgm:pt modelId="{C4C778C3-302F-4958-961F-8EABBAD4250C}" type="pres">
      <dgm:prSet presAssocID="{37A78320-29F3-4C93-8573-3AB86F75F9B5}" presName="Name9" presStyleLbl="parChTrans1D2" presStyleIdx="1" presStyleCnt="7"/>
      <dgm:spPr/>
    </dgm:pt>
    <dgm:pt modelId="{16614F4F-08E5-4772-B836-1C3ACDEECA61}" type="pres">
      <dgm:prSet presAssocID="{37A78320-29F3-4C93-8573-3AB86F75F9B5}" presName="connTx" presStyleLbl="parChTrans1D2" presStyleIdx="1" presStyleCnt="7"/>
      <dgm:spPr/>
    </dgm:pt>
    <dgm:pt modelId="{495C7A63-EE90-4CE0-A65F-96660DC3BC16}" type="pres">
      <dgm:prSet presAssocID="{95908ED7-3858-4490-B5FB-0C3A13217164}" presName="node" presStyleLbl="node1" presStyleIdx="1" presStyleCnt="7">
        <dgm:presLayoutVars>
          <dgm:bulletEnabled val="1"/>
        </dgm:presLayoutVars>
      </dgm:prSet>
      <dgm:spPr/>
    </dgm:pt>
    <dgm:pt modelId="{5BA8049C-8D12-4718-96CD-C90C8EB9C9F9}" type="pres">
      <dgm:prSet presAssocID="{CF730573-C7A5-4DE1-8937-E789AE5B501D}" presName="Name9" presStyleLbl="parChTrans1D2" presStyleIdx="2" presStyleCnt="7"/>
      <dgm:spPr/>
    </dgm:pt>
    <dgm:pt modelId="{CB95C567-521E-4B12-AABB-AAE35AEBD16C}" type="pres">
      <dgm:prSet presAssocID="{CF730573-C7A5-4DE1-8937-E789AE5B501D}" presName="connTx" presStyleLbl="parChTrans1D2" presStyleIdx="2" presStyleCnt="7"/>
      <dgm:spPr/>
    </dgm:pt>
    <dgm:pt modelId="{BF921B9F-F01E-486F-93B0-90B3083B88F1}" type="pres">
      <dgm:prSet presAssocID="{288E7809-AAF3-4108-A3A2-F87E4A596E1A}" presName="node" presStyleLbl="node1" presStyleIdx="2" presStyleCnt="7">
        <dgm:presLayoutVars>
          <dgm:bulletEnabled val="1"/>
        </dgm:presLayoutVars>
      </dgm:prSet>
      <dgm:spPr/>
    </dgm:pt>
    <dgm:pt modelId="{BB17F140-F2A9-41A4-B4CA-6608F5311513}" type="pres">
      <dgm:prSet presAssocID="{CB99E677-0796-41FA-AE5D-8F4608876281}" presName="Name9" presStyleLbl="parChTrans1D2" presStyleIdx="3" presStyleCnt="7"/>
      <dgm:spPr/>
    </dgm:pt>
    <dgm:pt modelId="{8F40B7E1-11AC-4FA6-98F2-0EC08C39F837}" type="pres">
      <dgm:prSet presAssocID="{CB99E677-0796-41FA-AE5D-8F4608876281}" presName="connTx" presStyleLbl="parChTrans1D2" presStyleIdx="3" presStyleCnt="7"/>
      <dgm:spPr/>
    </dgm:pt>
    <dgm:pt modelId="{576C6DDA-0AEC-4C2E-98A8-DDDC8F2425D9}" type="pres">
      <dgm:prSet presAssocID="{5DABEC90-6E43-4F61-B83A-7CAA729B6772}" presName="node" presStyleLbl="node1" presStyleIdx="3" presStyleCnt="7">
        <dgm:presLayoutVars>
          <dgm:bulletEnabled val="1"/>
        </dgm:presLayoutVars>
      </dgm:prSet>
      <dgm:spPr/>
    </dgm:pt>
    <dgm:pt modelId="{70A250D5-D6E7-4770-B6C8-A22EE2A28C3F}" type="pres">
      <dgm:prSet presAssocID="{75CD4993-153D-4879-BA85-E45058EDA4C1}" presName="Name9" presStyleLbl="parChTrans1D2" presStyleIdx="4" presStyleCnt="7"/>
      <dgm:spPr/>
    </dgm:pt>
    <dgm:pt modelId="{8DA46A7A-65D1-4847-90F1-589637EB5015}" type="pres">
      <dgm:prSet presAssocID="{75CD4993-153D-4879-BA85-E45058EDA4C1}" presName="connTx" presStyleLbl="parChTrans1D2" presStyleIdx="4" presStyleCnt="7"/>
      <dgm:spPr/>
    </dgm:pt>
    <dgm:pt modelId="{61A5F661-D3F2-484E-A9D0-F9E5CD6C2F50}" type="pres">
      <dgm:prSet presAssocID="{2E04A962-57BA-44CC-AA98-65BA36F35376}" presName="node" presStyleLbl="node1" presStyleIdx="4" presStyleCnt="7">
        <dgm:presLayoutVars>
          <dgm:bulletEnabled val="1"/>
        </dgm:presLayoutVars>
      </dgm:prSet>
      <dgm:spPr/>
    </dgm:pt>
    <dgm:pt modelId="{D0516B53-5EC6-49EF-9A95-A14CC7EEEBC3}" type="pres">
      <dgm:prSet presAssocID="{B890F1D3-840B-487F-A4E2-B84F0BC39F7D}" presName="Name9" presStyleLbl="parChTrans1D2" presStyleIdx="5" presStyleCnt="7"/>
      <dgm:spPr/>
    </dgm:pt>
    <dgm:pt modelId="{49927D71-AC89-4712-B64B-4D5291CE4D4E}" type="pres">
      <dgm:prSet presAssocID="{B890F1D3-840B-487F-A4E2-B84F0BC39F7D}" presName="connTx" presStyleLbl="parChTrans1D2" presStyleIdx="5" presStyleCnt="7"/>
      <dgm:spPr/>
    </dgm:pt>
    <dgm:pt modelId="{60142442-4CD6-496B-BBB8-96BFB660E079}" type="pres">
      <dgm:prSet presAssocID="{6059AA49-495D-4F2B-9510-D51183A1CD98}" presName="node" presStyleLbl="node1" presStyleIdx="5" presStyleCnt="7">
        <dgm:presLayoutVars>
          <dgm:bulletEnabled val="1"/>
        </dgm:presLayoutVars>
      </dgm:prSet>
      <dgm:spPr/>
    </dgm:pt>
    <dgm:pt modelId="{DFC5DE28-E3BF-4824-A1EE-65E8E5064B5D}" type="pres">
      <dgm:prSet presAssocID="{D4F51E2E-B925-4635-896B-3F4BD87A1DA8}" presName="Name9" presStyleLbl="parChTrans1D2" presStyleIdx="6" presStyleCnt="7"/>
      <dgm:spPr/>
    </dgm:pt>
    <dgm:pt modelId="{93050ACB-E79E-4867-816A-62C20CC8FE6F}" type="pres">
      <dgm:prSet presAssocID="{D4F51E2E-B925-4635-896B-3F4BD87A1DA8}" presName="connTx" presStyleLbl="parChTrans1D2" presStyleIdx="6" presStyleCnt="7"/>
      <dgm:spPr/>
    </dgm:pt>
    <dgm:pt modelId="{65A81538-407F-4B84-847E-FEC2BD500B45}" type="pres">
      <dgm:prSet presAssocID="{1C081B19-0032-4428-8A9C-6B227C8F7B0C}" presName="node" presStyleLbl="node1" presStyleIdx="6" presStyleCnt="7">
        <dgm:presLayoutVars>
          <dgm:bulletEnabled val="1"/>
        </dgm:presLayoutVars>
      </dgm:prSet>
      <dgm:spPr/>
    </dgm:pt>
  </dgm:ptLst>
  <dgm:cxnLst>
    <dgm:cxn modelId="{C10DC907-7D2D-43C2-8ACC-CBDE37592C94}" srcId="{D164072F-45D9-424F-AB30-1F699C039ACD}" destId="{2E04A962-57BA-44CC-AA98-65BA36F35376}" srcOrd="4" destOrd="0" parTransId="{75CD4993-153D-4879-BA85-E45058EDA4C1}" sibTransId="{EB349350-5185-43BE-9573-4CA2B4D39203}"/>
    <dgm:cxn modelId="{149A3A08-0561-4D79-AC29-05516273DD2F}" type="presOf" srcId="{1C081B19-0032-4428-8A9C-6B227C8F7B0C}" destId="{65A81538-407F-4B84-847E-FEC2BD500B45}" srcOrd="0" destOrd="0" presId="urn:microsoft.com/office/officeart/2005/8/layout/radial1"/>
    <dgm:cxn modelId="{04AC8512-13FB-4748-919E-3791BE6A463B}" type="presOf" srcId="{CB99E677-0796-41FA-AE5D-8F4608876281}" destId="{BB17F140-F2A9-41A4-B4CA-6608F5311513}" srcOrd="0" destOrd="0" presId="urn:microsoft.com/office/officeart/2005/8/layout/radial1"/>
    <dgm:cxn modelId="{E2169C12-721A-414F-A787-C79ACC3E50BD}" type="presOf" srcId="{75CD4993-153D-4879-BA85-E45058EDA4C1}" destId="{8DA46A7A-65D1-4847-90F1-589637EB5015}" srcOrd="1" destOrd="0" presId="urn:microsoft.com/office/officeart/2005/8/layout/radial1"/>
    <dgm:cxn modelId="{CB75AA20-6C01-499A-AD7F-10436E88BD8D}" type="presOf" srcId="{CB99E677-0796-41FA-AE5D-8F4608876281}" destId="{8F40B7E1-11AC-4FA6-98F2-0EC08C39F837}" srcOrd="1" destOrd="0" presId="urn:microsoft.com/office/officeart/2005/8/layout/radial1"/>
    <dgm:cxn modelId="{42D90B23-45E2-4E3D-A4CF-1D1BCF0E6D0B}" type="presOf" srcId="{D4F51E2E-B925-4635-896B-3F4BD87A1DA8}" destId="{DFC5DE28-E3BF-4824-A1EE-65E8E5064B5D}" srcOrd="0" destOrd="0" presId="urn:microsoft.com/office/officeart/2005/8/layout/radial1"/>
    <dgm:cxn modelId="{A53B612F-D4F8-48A8-8CA1-50F57C8E1EB5}" srcId="{D164072F-45D9-424F-AB30-1F699C039ACD}" destId="{E8BE21FA-9948-4C94-A001-78A8DA1BF9F5}" srcOrd="0" destOrd="0" parTransId="{9D92CF0B-8D30-4DED-AEF7-4E14BB67BC5F}" sibTransId="{62D6D9E9-60DF-4EF2-BE19-9736EED73D9A}"/>
    <dgm:cxn modelId="{A1525531-9F19-41F6-9AAA-2A8539832924}" type="presOf" srcId="{6059AA49-495D-4F2B-9510-D51183A1CD98}" destId="{60142442-4CD6-496B-BBB8-96BFB660E079}" srcOrd="0" destOrd="0" presId="urn:microsoft.com/office/officeart/2005/8/layout/radial1"/>
    <dgm:cxn modelId="{8BF0B35E-DEA2-469C-A0F2-FEF796F1717B}" type="presOf" srcId="{37A78320-29F3-4C93-8573-3AB86F75F9B5}" destId="{16614F4F-08E5-4772-B836-1C3ACDEECA61}" srcOrd="1" destOrd="0" presId="urn:microsoft.com/office/officeart/2005/8/layout/radial1"/>
    <dgm:cxn modelId="{50F45543-D11E-485F-9093-DCD8311ADF99}" srcId="{D164072F-45D9-424F-AB30-1F699C039ACD}" destId="{288E7809-AAF3-4108-A3A2-F87E4A596E1A}" srcOrd="2" destOrd="0" parTransId="{CF730573-C7A5-4DE1-8937-E789AE5B501D}" sibTransId="{40AAD14C-B180-48DA-8EFA-270DE46197A5}"/>
    <dgm:cxn modelId="{DA00A76C-1E25-49B6-9C31-8713BC2846B9}" type="presOf" srcId="{E265E858-2A71-4F7E-BA2C-2B49473DE244}" destId="{40B5CF18-DA89-45C6-827D-244CD9EB8420}" srcOrd="0" destOrd="0" presId="urn:microsoft.com/office/officeart/2005/8/layout/radial1"/>
    <dgm:cxn modelId="{363A1E6D-684A-40BF-B446-0DF7F8BB0B0E}" type="presOf" srcId="{B890F1D3-840B-487F-A4E2-B84F0BC39F7D}" destId="{D0516B53-5EC6-49EF-9A95-A14CC7EEEBC3}" srcOrd="0" destOrd="0" presId="urn:microsoft.com/office/officeart/2005/8/layout/radial1"/>
    <dgm:cxn modelId="{3DC61E74-88BB-4B65-9E76-C0D54A81BA15}" srcId="{D164072F-45D9-424F-AB30-1F699C039ACD}" destId="{6059AA49-495D-4F2B-9510-D51183A1CD98}" srcOrd="5" destOrd="0" parTransId="{B890F1D3-840B-487F-A4E2-B84F0BC39F7D}" sibTransId="{70545A9C-4D1D-4851-AA7E-BABC3E6B6E0F}"/>
    <dgm:cxn modelId="{392D8F57-59DB-4E40-9E0A-AB8E8A76DDF5}" type="presOf" srcId="{9D92CF0B-8D30-4DED-AEF7-4E14BB67BC5F}" destId="{04C9B9FF-820A-46B2-A7DE-613A69E80209}" srcOrd="0" destOrd="0" presId="urn:microsoft.com/office/officeart/2005/8/layout/radial1"/>
    <dgm:cxn modelId="{B910FF78-BD2D-4831-ACA4-4D7408BC1124}" type="presOf" srcId="{B890F1D3-840B-487F-A4E2-B84F0BC39F7D}" destId="{49927D71-AC89-4712-B64B-4D5291CE4D4E}" srcOrd="1" destOrd="0" presId="urn:microsoft.com/office/officeart/2005/8/layout/radial1"/>
    <dgm:cxn modelId="{6FBB1F8B-C332-406D-A4A0-1DD140C32334}" type="presOf" srcId="{CF730573-C7A5-4DE1-8937-E789AE5B501D}" destId="{CB95C567-521E-4B12-AABB-AAE35AEBD16C}" srcOrd="1" destOrd="0" presId="urn:microsoft.com/office/officeart/2005/8/layout/radial1"/>
    <dgm:cxn modelId="{C642FB8F-48A0-45E8-A75C-6CE96197C2B4}" type="presOf" srcId="{E8BE21FA-9948-4C94-A001-78A8DA1BF9F5}" destId="{D607FC1F-EFCC-4104-B63F-23C8829BE153}" srcOrd="0" destOrd="0" presId="urn:microsoft.com/office/officeart/2005/8/layout/radial1"/>
    <dgm:cxn modelId="{BE71DE97-3F86-4F29-9EAB-F6476F90539C}" type="presOf" srcId="{9D92CF0B-8D30-4DED-AEF7-4E14BB67BC5F}" destId="{4A124197-117A-4695-B131-4B1934278190}" srcOrd="1" destOrd="0" presId="urn:microsoft.com/office/officeart/2005/8/layout/radial1"/>
    <dgm:cxn modelId="{6F052B9E-44A7-44AE-BE84-F925C5F1BA53}" srcId="{D164072F-45D9-424F-AB30-1F699C039ACD}" destId="{1C081B19-0032-4428-8A9C-6B227C8F7B0C}" srcOrd="6" destOrd="0" parTransId="{D4F51E2E-B925-4635-896B-3F4BD87A1DA8}" sibTransId="{14531C47-4F25-4955-BD33-0E92FA8C0404}"/>
    <dgm:cxn modelId="{D3D877A9-DD67-45B0-8299-8CD2394065BF}" type="presOf" srcId="{D164072F-45D9-424F-AB30-1F699C039ACD}" destId="{FA229314-29E6-41F1-930F-61E08F627E12}" srcOrd="0" destOrd="0" presId="urn:microsoft.com/office/officeart/2005/8/layout/radial1"/>
    <dgm:cxn modelId="{343AEDAE-162F-4792-A666-2C04B224DCAD}" type="presOf" srcId="{37A78320-29F3-4C93-8573-3AB86F75F9B5}" destId="{C4C778C3-302F-4958-961F-8EABBAD4250C}" srcOrd="0" destOrd="0" presId="urn:microsoft.com/office/officeart/2005/8/layout/radial1"/>
    <dgm:cxn modelId="{CE679AB7-D680-4D04-88FA-5370374D0D5A}" srcId="{D164072F-45D9-424F-AB30-1F699C039ACD}" destId="{5DABEC90-6E43-4F61-B83A-7CAA729B6772}" srcOrd="3" destOrd="0" parTransId="{CB99E677-0796-41FA-AE5D-8F4608876281}" sibTransId="{2AE30226-5620-4CD2-B34C-7BCA6B2A0E26}"/>
    <dgm:cxn modelId="{9F6377BE-5E69-4F71-BC2A-327FC5333A7E}" type="presOf" srcId="{95908ED7-3858-4490-B5FB-0C3A13217164}" destId="{495C7A63-EE90-4CE0-A65F-96660DC3BC16}" srcOrd="0" destOrd="0" presId="urn:microsoft.com/office/officeart/2005/8/layout/radial1"/>
    <dgm:cxn modelId="{54ACB2C2-0910-4D83-8AC0-700F460A1C8A}" type="presOf" srcId="{75CD4993-153D-4879-BA85-E45058EDA4C1}" destId="{70A250D5-D6E7-4770-B6C8-A22EE2A28C3F}" srcOrd="0" destOrd="0" presId="urn:microsoft.com/office/officeart/2005/8/layout/radial1"/>
    <dgm:cxn modelId="{3F7F03CD-5413-4DB9-BB79-D4EE7B870888}" type="presOf" srcId="{CF730573-C7A5-4DE1-8937-E789AE5B501D}" destId="{5BA8049C-8D12-4718-96CD-C90C8EB9C9F9}" srcOrd="0" destOrd="0" presId="urn:microsoft.com/office/officeart/2005/8/layout/radial1"/>
    <dgm:cxn modelId="{048A01D6-8EAC-4784-88FF-7CBA953E9C94}" type="presOf" srcId="{D4F51E2E-B925-4635-896B-3F4BD87A1DA8}" destId="{93050ACB-E79E-4867-816A-62C20CC8FE6F}" srcOrd="1" destOrd="0" presId="urn:microsoft.com/office/officeart/2005/8/layout/radial1"/>
    <dgm:cxn modelId="{FB53B7E6-A002-4719-A0E6-3CC76E269E2A}" type="presOf" srcId="{288E7809-AAF3-4108-A3A2-F87E4A596E1A}" destId="{BF921B9F-F01E-486F-93B0-90B3083B88F1}" srcOrd="0" destOrd="0" presId="urn:microsoft.com/office/officeart/2005/8/layout/radial1"/>
    <dgm:cxn modelId="{67CFCCE6-69CC-4F66-AF13-A7C35B269AEE}" srcId="{D164072F-45D9-424F-AB30-1F699C039ACD}" destId="{95908ED7-3858-4490-B5FB-0C3A13217164}" srcOrd="1" destOrd="0" parTransId="{37A78320-29F3-4C93-8573-3AB86F75F9B5}" sibTransId="{97076B47-1B24-4765-A328-E771307AC686}"/>
    <dgm:cxn modelId="{1D87B4E7-F3B6-4C36-897C-CFA9F071E5E9}" type="presOf" srcId="{5DABEC90-6E43-4F61-B83A-7CAA729B6772}" destId="{576C6DDA-0AEC-4C2E-98A8-DDDC8F2425D9}" srcOrd="0" destOrd="0" presId="urn:microsoft.com/office/officeart/2005/8/layout/radial1"/>
    <dgm:cxn modelId="{B3F5CBEE-3FB0-484A-8B5B-2441A0FEA93B}" type="presOf" srcId="{2E04A962-57BA-44CC-AA98-65BA36F35376}" destId="{61A5F661-D3F2-484E-A9D0-F9E5CD6C2F50}" srcOrd="0" destOrd="0" presId="urn:microsoft.com/office/officeart/2005/8/layout/radial1"/>
    <dgm:cxn modelId="{26DE74F7-70CB-40AD-A2CB-125F1CF4A677}" srcId="{E265E858-2A71-4F7E-BA2C-2B49473DE244}" destId="{D164072F-45D9-424F-AB30-1F699C039ACD}" srcOrd="0" destOrd="0" parTransId="{0DA60A6B-E3A9-44D4-817A-043DB5348B92}" sibTransId="{9862EE4B-F807-4D8A-991B-40F75E7026C7}"/>
    <dgm:cxn modelId="{8490E7B8-7AD2-4281-A876-E1B4439A6E59}" type="presParOf" srcId="{40B5CF18-DA89-45C6-827D-244CD9EB8420}" destId="{FA229314-29E6-41F1-930F-61E08F627E12}" srcOrd="0" destOrd="0" presId="urn:microsoft.com/office/officeart/2005/8/layout/radial1"/>
    <dgm:cxn modelId="{F42298A9-B013-4232-B3AF-D264078E8BCE}" type="presParOf" srcId="{40B5CF18-DA89-45C6-827D-244CD9EB8420}" destId="{04C9B9FF-820A-46B2-A7DE-613A69E80209}" srcOrd="1" destOrd="0" presId="urn:microsoft.com/office/officeart/2005/8/layout/radial1"/>
    <dgm:cxn modelId="{40CA0D42-1B67-4F12-AEFF-4D5BB51C1110}" type="presParOf" srcId="{04C9B9FF-820A-46B2-A7DE-613A69E80209}" destId="{4A124197-117A-4695-B131-4B1934278190}" srcOrd="0" destOrd="0" presId="urn:microsoft.com/office/officeart/2005/8/layout/radial1"/>
    <dgm:cxn modelId="{6B8A661C-2D7F-4189-AE5E-64D3792F15A2}" type="presParOf" srcId="{40B5CF18-DA89-45C6-827D-244CD9EB8420}" destId="{D607FC1F-EFCC-4104-B63F-23C8829BE153}" srcOrd="2" destOrd="0" presId="urn:microsoft.com/office/officeart/2005/8/layout/radial1"/>
    <dgm:cxn modelId="{59226D92-31C3-41EA-8011-9EBBEBBA1D03}" type="presParOf" srcId="{40B5CF18-DA89-45C6-827D-244CD9EB8420}" destId="{C4C778C3-302F-4958-961F-8EABBAD4250C}" srcOrd="3" destOrd="0" presId="urn:microsoft.com/office/officeart/2005/8/layout/radial1"/>
    <dgm:cxn modelId="{9ED5D6CB-ADED-4D69-926F-82F2667A412A}" type="presParOf" srcId="{C4C778C3-302F-4958-961F-8EABBAD4250C}" destId="{16614F4F-08E5-4772-B836-1C3ACDEECA61}" srcOrd="0" destOrd="0" presId="urn:microsoft.com/office/officeart/2005/8/layout/radial1"/>
    <dgm:cxn modelId="{756C6ED1-35AE-4E79-9775-F75BD081BBC8}" type="presParOf" srcId="{40B5CF18-DA89-45C6-827D-244CD9EB8420}" destId="{495C7A63-EE90-4CE0-A65F-96660DC3BC16}" srcOrd="4" destOrd="0" presId="urn:microsoft.com/office/officeart/2005/8/layout/radial1"/>
    <dgm:cxn modelId="{D3D2F9F8-9AE3-4178-AD3E-F334C4134F10}" type="presParOf" srcId="{40B5CF18-DA89-45C6-827D-244CD9EB8420}" destId="{5BA8049C-8D12-4718-96CD-C90C8EB9C9F9}" srcOrd="5" destOrd="0" presId="urn:microsoft.com/office/officeart/2005/8/layout/radial1"/>
    <dgm:cxn modelId="{1F99FA20-DFCC-4A06-8906-4AC0F24F7241}" type="presParOf" srcId="{5BA8049C-8D12-4718-96CD-C90C8EB9C9F9}" destId="{CB95C567-521E-4B12-AABB-AAE35AEBD16C}" srcOrd="0" destOrd="0" presId="urn:microsoft.com/office/officeart/2005/8/layout/radial1"/>
    <dgm:cxn modelId="{C24817A2-EAB6-4EA0-82AD-2F656E034123}" type="presParOf" srcId="{40B5CF18-DA89-45C6-827D-244CD9EB8420}" destId="{BF921B9F-F01E-486F-93B0-90B3083B88F1}" srcOrd="6" destOrd="0" presId="urn:microsoft.com/office/officeart/2005/8/layout/radial1"/>
    <dgm:cxn modelId="{B456A5A8-985F-4073-8F53-99478E1CFEB8}" type="presParOf" srcId="{40B5CF18-DA89-45C6-827D-244CD9EB8420}" destId="{BB17F140-F2A9-41A4-B4CA-6608F5311513}" srcOrd="7" destOrd="0" presId="urn:microsoft.com/office/officeart/2005/8/layout/radial1"/>
    <dgm:cxn modelId="{5AD21946-F76B-4FD0-81E4-A718A2A9E01E}" type="presParOf" srcId="{BB17F140-F2A9-41A4-B4CA-6608F5311513}" destId="{8F40B7E1-11AC-4FA6-98F2-0EC08C39F837}" srcOrd="0" destOrd="0" presId="urn:microsoft.com/office/officeart/2005/8/layout/radial1"/>
    <dgm:cxn modelId="{C772DE95-9F97-4DAB-BE88-B8D40D971F2D}" type="presParOf" srcId="{40B5CF18-DA89-45C6-827D-244CD9EB8420}" destId="{576C6DDA-0AEC-4C2E-98A8-DDDC8F2425D9}" srcOrd="8" destOrd="0" presId="urn:microsoft.com/office/officeart/2005/8/layout/radial1"/>
    <dgm:cxn modelId="{70C99D63-A94D-473C-8EEF-91043D63CB8C}" type="presParOf" srcId="{40B5CF18-DA89-45C6-827D-244CD9EB8420}" destId="{70A250D5-D6E7-4770-B6C8-A22EE2A28C3F}" srcOrd="9" destOrd="0" presId="urn:microsoft.com/office/officeart/2005/8/layout/radial1"/>
    <dgm:cxn modelId="{C1840DE9-0558-41D9-836D-75493C1385A6}" type="presParOf" srcId="{70A250D5-D6E7-4770-B6C8-A22EE2A28C3F}" destId="{8DA46A7A-65D1-4847-90F1-589637EB5015}" srcOrd="0" destOrd="0" presId="urn:microsoft.com/office/officeart/2005/8/layout/radial1"/>
    <dgm:cxn modelId="{23D3EC9D-52E5-4D89-B723-02C95991916D}" type="presParOf" srcId="{40B5CF18-DA89-45C6-827D-244CD9EB8420}" destId="{61A5F661-D3F2-484E-A9D0-F9E5CD6C2F50}" srcOrd="10" destOrd="0" presId="urn:microsoft.com/office/officeart/2005/8/layout/radial1"/>
    <dgm:cxn modelId="{9E91C8B2-5B14-49A3-AF8D-23C8EAAC4E8E}" type="presParOf" srcId="{40B5CF18-DA89-45C6-827D-244CD9EB8420}" destId="{D0516B53-5EC6-49EF-9A95-A14CC7EEEBC3}" srcOrd="11" destOrd="0" presId="urn:microsoft.com/office/officeart/2005/8/layout/radial1"/>
    <dgm:cxn modelId="{FE304768-074D-4C80-9C41-CFAAE67EE6AF}" type="presParOf" srcId="{D0516B53-5EC6-49EF-9A95-A14CC7EEEBC3}" destId="{49927D71-AC89-4712-B64B-4D5291CE4D4E}" srcOrd="0" destOrd="0" presId="urn:microsoft.com/office/officeart/2005/8/layout/radial1"/>
    <dgm:cxn modelId="{9C5ABDAB-6B79-40B7-9944-E437DB3CE95F}" type="presParOf" srcId="{40B5CF18-DA89-45C6-827D-244CD9EB8420}" destId="{60142442-4CD6-496B-BBB8-96BFB660E079}" srcOrd="12" destOrd="0" presId="urn:microsoft.com/office/officeart/2005/8/layout/radial1"/>
    <dgm:cxn modelId="{20EA171C-711E-4048-BB80-FD8E05DD0D35}" type="presParOf" srcId="{40B5CF18-DA89-45C6-827D-244CD9EB8420}" destId="{DFC5DE28-E3BF-4824-A1EE-65E8E5064B5D}" srcOrd="13" destOrd="0" presId="urn:microsoft.com/office/officeart/2005/8/layout/radial1"/>
    <dgm:cxn modelId="{09A80D04-1000-4FD3-A024-36CAFAE88ED0}" type="presParOf" srcId="{DFC5DE28-E3BF-4824-A1EE-65E8E5064B5D}" destId="{93050ACB-E79E-4867-816A-62C20CC8FE6F}" srcOrd="0" destOrd="0" presId="urn:microsoft.com/office/officeart/2005/8/layout/radial1"/>
    <dgm:cxn modelId="{356D90A6-6A05-4B6D-BD4B-A102ABCA805D}" type="presParOf" srcId="{40B5CF18-DA89-45C6-827D-244CD9EB8420}" destId="{65A81538-407F-4B84-847E-FEC2BD500B45}" srcOrd="14" destOrd="0" presId="urn:microsoft.com/office/officeart/2005/8/layout/radial1"/>
  </dgm:cxnLst>
  <dgm:bg>
    <a:noFill/>
  </dgm:bg>
  <dgm:whole>
    <a:ln w="2540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29314-29E6-41F1-930F-61E08F627E12}">
      <dsp:nvSpPr>
        <dsp:cNvPr id="0" name=""/>
        <dsp:cNvSpPr/>
      </dsp:nvSpPr>
      <dsp:spPr>
        <a:xfrm>
          <a:off x="3361531" y="2111211"/>
          <a:ext cx="1404937" cy="1404937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3567279" y="2316959"/>
        <a:ext cx="993441" cy="993441"/>
      </dsp:txXfrm>
    </dsp:sp>
    <dsp:sp modelId="{04C9B9FF-820A-46B2-A7DE-613A69E80209}">
      <dsp:nvSpPr>
        <dsp:cNvPr id="0" name=""/>
        <dsp:cNvSpPr/>
      </dsp:nvSpPr>
      <dsp:spPr>
        <a:xfrm rot="16200000">
          <a:off x="3712794" y="1744449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046439" y="1742445"/>
        <a:ext cx="35120" cy="35120"/>
      </dsp:txXfrm>
    </dsp:sp>
    <dsp:sp modelId="{D607FC1F-EFCC-4104-B63F-23C8829BE153}">
      <dsp:nvSpPr>
        <dsp:cNvPr id="0" name=""/>
        <dsp:cNvSpPr/>
      </dsp:nvSpPr>
      <dsp:spPr>
        <a:xfrm>
          <a:off x="3361531" y="3863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3567279" y="209611"/>
        <a:ext cx="993441" cy="993441"/>
      </dsp:txXfrm>
    </dsp:sp>
    <dsp:sp modelId="{C4C778C3-302F-4958-961F-8EABBAD4250C}">
      <dsp:nvSpPr>
        <dsp:cNvPr id="0" name=""/>
        <dsp:cNvSpPr/>
      </dsp:nvSpPr>
      <dsp:spPr>
        <a:xfrm rot="19285714">
          <a:off x="4536590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870235" y="2139164"/>
        <a:ext cx="35120" cy="35120"/>
      </dsp:txXfrm>
    </dsp:sp>
    <dsp:sp modelId="{495C7A63-EE90-4CE0-A65F-96660DC3BC16}">
      <dsp:nvSpPr>
        <dsp:cNvPr id="0" name=""/>
        <dsp:cNvSpPr/>
      </dsp:nvSpPr>
      <dsp:spPr>
        <a:xfrm>
          <a:off x="5009122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5214870" y="1003049"/>
        <a:ext cx="993441" cy="993441"/>
      </dsp:txXfrm>
    </dsp:sp>
    <dsp:sp modelId="{5BA8049C-8D12-4718-96CD-C90C8EB9C9F9}">
      <dsp:nvSpPr>
        <dsp:cNvPr id="0" name=""/>
        <dsp:cNvSpPr/>
      </dsp:nvSpPr>
      <dsp:spPr>
        <a:xfrm rot="771429">
          <a:off x="4740050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5073695" y="3030584"/>
        <a:ext cx="35120" cy="35120"/>
      </dsp:txXfrm>
    </dsp:sp>
    <dsp:sp modelId="{BF921B9F-F01E-486F-93B0-90B3083B88F1}">
      <dsp:nvSpPr>
        <dsp:cNvPr id="0" name=""/>
        <dsp:cNvSpPr/>
      </dsp:nvSpPr>
      <dsp:spPr>
        <a:xfrm>
          <a:off x="5416043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5621791" y="2785888"/>
        <a:ext cx="993441" cy="993441"/>
      </dsp:txXfrm>
    </dsp:sp>
    <dsp:sp modelId="{BB17F140-F2A9-41A4-B4CA-6608F5311513}">
      <dsp:nvSpPr>
        <dsp:cNvPr id="0" name=""/>
        <dsp:cNvSpPr/>
      </dsp:nvSpPr>
      <dsp:spPr>
        <a:xfrm rot="3857143">
          <a:off x="4169966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503611" y="3745447"/>
        <a:ext cx="35120" cy="35120"/>
      </dsp:txXfrm>
    </dsp:sp>
    <dsp:sp modelId="{576C6DDA-0AEC-4C2E-98A8-DDDC8F2425D9}">
      <dsp:nvSpPr>
        <dsp:cNvPr id="0" name=""/>
        <dsp:cNvSpPr/>
      </dsp:nvSpPr>
      <dsp:spPr>
        <a:xfrm>
          <a:off x="4275875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4481623" y="4215614"/>
        <a:ext cx="993441" cy="993441"/>
      </dsp:txXfrm>
    </dsp:sp>
    <dsp:sp modelId="{70A250D5-D6E7-4770-B6C8-A22EE2A28C3F}">
      <dsp:nvSpPr>
        <dsp:cNvPr id="0" name=""/>
        <dsp:cNvSpPr/>
      </dsp:nvSpPr>
      <dsp:spPr>
        <a:xfrm rot="6942857">
          <a:off x="3255622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589267" y="3745447"/>
        <a:ext cx="35120" cy="35120"/>
      </dsp:txXfrm>
    </dsp:sp>
    <dsp:sp modelId="{61A5F661-D3F2-484E-A9D0-F9E5CD6C2F50}">
      <dsp:nvSpPr>
        <dsp:cNvPr id="0" name=""/>
        <dsp:cNvSpPr/>
      </dsp:nvSpPr>
      <dsp:spPr>
        <a:xfrm>
          <a:off x="2447187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2652935" y="4215614"/>
        <a:ext cx="993441" cy="993441"/>
      </dsp:txXfrm>
    </dsp:sp>
    <dsp:sp modelId="{D0516B53-5EC6-49EF-9A95-A14CC7EEEBC3}">
      <dsp:nvSpPr>
        <dsp:cNvPr id="0" name=""/>
        <dsp:cNvSpPr/>
      </dsp:nvSpPr>
      <dsp:spPr>
        <a:xfrm rot="10028571">
          <a:off x="2685538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019183" y="3030584"/>
        <a:ext cx="35120" cy="35120"/>
      </dsp:txXfrm>
    </dsp:sp>
    <dsp:sp modelId="{60142442-4CD6-496B-BBB8-96BFB660E079}">
      <dsp:nvSpPr>
        <dsp:cNvPr id="0" name=""/>
        <dsp:cNvSpPr/>
      </dsp:nvSpPr>
      <dsp:spPr>
        <a:xfrm>
          <a:off x="1307018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512766" y="2785888"/>
        <a:ext cx="993441" cy="993441"/>
      </dsp:txXfrm>
    </dsp:sp>
    <dsp:sp modelId="{DFC5DE28-E3BF-4824-A1EE-65E8E5064B5D}">
      <dsp:nvSpPr>
        <dsp:cNvPr id="0" name=""/>
        <dsp:cNvSpPr/>
      </dsp:nvSpPr>
      <dsp:spPr>
        <a:xfrm rot="13114286">
          <a:off x="2888999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222644" y="2139164"/>
        <a:ext cx="35120" cy="35120"/>
      </dsp:txXfrm>
    </dsp:sp>
    <dsp:sp modelId="{65A81538-407F-4B84-847E-FEC2BD500B45}">
      <dsp:nvSpPr>
        <dsp:cNvPr id="0" name=""/>
        <dsp:cNvSpPr/>
      </dsp:nvSpPr>
      <dsp:spPr>
        <a:xfrm>
          <a:off x="1713940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919688" y="1003049"/>
        <a:ext cx="993441" cy="9934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29314-29E6-41F1-930F-61E08F627E12}">
      <dsp:nvSpPr>
        <dsp:cNvPr id="0" name=""/>
        <dsp:cNvSpPr/>
      </dsp:nvSpPr>
      <dsp:spPr>
        <a:xfrm>
          <a:off x="3361531" y="2111211"/>
          <a:ext cx="1404937" cy="1404937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3567279" y="2316959"/>
        <a:ext cx="993441" cy="993441"/>
      </dsp:txXfrm>
    </dsp:sp>
    <dsp:sp modelId="{04C9B9FF-820A-46B2-A7DE-613A69E80209}">
      <dsp:nvSpPr>
        <dsp:cNvPr id="0" name=""/>
        <dsp:cNvSpPr/>
      </dsp:nvSpPr>
      <dsp:spPr>
        <a:xfrm rot="16200000">
          <a:off x="3712794" y="1744449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046439" y="1742445"/>
        <a:ext cx="35120" cy="35120"/>
      </dsp:txXfrm>
    </dsp:sp>
    <dsp:sp modelId="{D607FC1F-EFCC-4104-B63F-23C8829BE153}">
      <dsp:nvSpPr>
        <dsp:cNvPr id="0" name=""/>
        <dsp:cNvSpPr/>
      </dsp:nvSpPr>
      <dsp:spPr>
        <a:xfrm>
          <a:off x="3361531" y="3863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3567279" y="209611"/>
        <a:ext cx="993441" cy="993441"/>
      </dsp:txXfrm>
    </dsp:sp>
    <dsp:sp modelId="{C4C778C3-302F-4958-961F-8EABBAD4250C}">
      <dsp:nvSpPr>
        <dsp:cNvPr id="0" name=""/>
        <dsp:cNvSpPr/>
      </dsp:nvSpPr>
      <dsp:spPr>
        <a:xfrm rot="19285714">
          <a:off x="4536590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870235" y="2139164"/>
        <a:ext cx="35120" cy="35120"/>
      </dsp:txXfrm>
    </dsp:sp>
    <dsp:sp modelId="{495C7A63-EE90-4CE0-A65F-96660DC3BC16}">
      <dsp:nvSpPr>
        <dsp:cNvPr id="0" name=""/>
        <dsp:cNvSpPr/>
      </dsp:nvSpPr>
      <dsp:spPr>
        <a:xfrm>
          <a:off x="5009122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5214870" y="1003049"/>
        <a:ext cx="993441" cy="993441"/>
      </dsp:txXfrm>
    </dsp:sp>
    <dsp:sp modelId="{5BA8049C-8D12-4718-96CD-C90C8EB9C9F9}">
      <dsp:nvSpPr>
        <dsp:cNvPr id="0" name=""/>
        <dsp:cNvSpPr/>
      </dsp:nvSpPr>
      <dsp:spPr>
        <a:xfrm rot="771429">
          <a:off x="4740050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5073695" y="3030584"/>
        <a:ext cx="35120" cy="35120"/>
      </dsp:txXfrm>
    </dsp:sp>
    <dsp:sp modelId="{BF921B9F-F01E-486F-93B0-90B3083B88F1}">
      <dsp:nvSpPr>
        <dsp:cNvPr id="0" name=""/>
        <dsp:cNvSpPr/>
      </dsp:nvSpPr>
      <dsp:spPr>
        <a:xfrm>
          <a:off x="5416043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5621791" y="2785888"/>
        <a:ext cx="993441" cy="993441"/>
      </dsp:txXfrm>
    </dsp:sp>
    <dsp:sp modelId="{BB17F140-F2A9-41A4-B4CA-6608F5311513}">
      <dsp:nvSpPr>
        <dsp:cNvPr id="0" name=""/>
        <dsp:cNvSpPr/>
      </dsp:nvSpPr>
      <dsp:spPr>
        <a:xfrm rot="3857143">
          <a:off x="4169966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503611" y="3745447"/>
        <a:ext cx="35120" cy="35120"/>
      </dsp:txXfrm>
    </dsp:sp>
    <dsp:sp modelId="{576C6DDA-0AEC-4C2E-98A8-DDDC8F2425D9}">
      <dsp:nvSpPr>
        <dsp:cNvPr id="0" name=""/>
        <dsp:cNvSpPr/>
      </dsp:nvSpPr>
      <dsp:spPr>
        <a:xfrm>
          <a:off x="4275875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4481623" y="4215614"/>
        <a:ext cx="993441" cy="993441"/>
      </dsp:txXfrm>
    </dsp:sp>
    <dsp:sp modelId="{70A250D5-D6E7-4770-B6C8-A22EE2A28C3F}">
      <dsp:nvSpPr>
        <dsp:cNvPr id="0" name=""/>
        <dsp:cNvSpPr/>
      </dsp:nvSpPr>
      <dsp:spPr>
        <a:xfrm rot="6942857">
          <a:off x="3255622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589267" y="3745447"/>
        <a:ext cx="35120" cy="35120"/>
      </dsp:txXfrm>
    </dsp:sp>
    <dsp:sp modelId="{61A5F661-D3F2-484E-A9D0-F9E5CD6C2F50}">
      <dsp:nvSpPr>
        <dsp:cNvPr id="0" name=""/>
        <dsp:cNvSpPr/>
      </dsp:nvSpPr>
      <dsp:spPr>
        <a:xfrm>
          <a:off x="2447187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2652935" y="4215614"/>
        <a:ext cx="993441" cy="993441"/>
      </dsp:txXfrm>
    </dsp:sp>
    <dsp:sp modelId="{D0516B53-5EC6-49EF-9A95-A14CC7EEEBC3}">
      <dsp:nvSpPr>
        <dsp:cNvPr id="0" name=""/>
        <dsp:cNvSpPr/>
      </dsp:nvSpPr>
      <dsp:spPr>
        <a:xfrm rot="10028571">
          <a:off x="2685538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019183" y="3030584"/>
        <a:ext cx="35120" cy="35120"/>
      </dsp:txXfrm>
    </dsp:sp>
    <dsp:sp modelId="{60142442-4CD6-496B-BBB8-96BFB660E079}">
      <dsp:nvSpPr>
        <dsp:cNvPr id="0" name=""/>
        <dsp:cNvSpPr/>
      </dsp:nvSpPr>
      <dsp:spPr>
        <a:xfrm>
          <a:off x="1307018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512766" y="2785888"/>
        <a:ext cx="993441" cy="993441"/>
      </dsp:txXfrm>
    </dsp:sp>
    <dsp:sp modelId="{DFC5DE28-E3BF-4824-A1EE-65E8E5064B5D}">
      <dsp:nvSpPr>
        <dsp:cNvPr id="0" name=""/>
        <dsp:cNvSpPr/>
      </dsp:nvSpPr>
      <dsp:spPr>
        <a:xfrm rot="13114286">
          <a:off x="2888999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222644" y="2139164"/>
        <a:ext cx="35120" cy="35120"/>
      </dsp:txXfrm>
    </dsp:sp>
    <dsp:sp modelId="{65A81538-407F-4B84-847E-FEC2BD500B45}">
      <dsp:nvSpPr>
        <dsp:cNvPr id="0" name=""/>
        <dsp:cNvSpPr/>
      </dsp:nvSpPr>
      <dsp:spPr>
        <a:xfrm>
          <a:off x="1713940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919688" y="1003049"/>
        <a:ext cx="993441" cy="9934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29314-29E6-41F1-930F-61E08F627E12}">
      <dsp:nvSpPr>
        <dsp:cNvPr id="0" name=""/>
        <dsp:cNvSpPr/>
      </dsp:nvSpPr>
      <dsp:spPr>
        <a:xfrm>
          <a:off x="3361531" y="2111211"/>
          <a:ext cx="1404937" cy="1404937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3567279" y="2316959"/>
        <a:ext cx="993441" cy="993441"/>
      </dsp:txXfrm>
    </dsp:sp>
    <dsp:sp modelId="{04C9B9FF-820A-46B2-A7DE-613A69E80209}">
      <dsp:nvSpPr>
        <dsp:cNvPr id="0" name=""/>
        <dsp:cNvSpPr/>
      </dsp:nvSpPr>
      <dsp:spPr>
        <a:xfrm rot="16200000">
          <a:off x="3712794" y="1744449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046439" y="1742445"/>
        <a:ext cx="35120" cy="35120"/>
      </dsp:txXfrm>
    </dsp:sp>
    <dsp:sp modelId="{D607FC1F-EFCC-4104-B63F-23C8829BE153}">
      <dsp:nvSpPr>
        <dsp:cNvPr id="0" name=""/>
        <dsp:cNvSpPr/>
      </dsp:nvSpPr>
      <dsp:spPr>
        <a:xfrm>
          <a:off x="3361531" y="3863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3567279" y="209611"/>
        <a:ext cx="993441" cy="993441"/>
      </dsp:txXfrm>
    </dsp:sp>
    <dsp:sp modelId="{C4C778C3-302F-4958-961F-8EABBAD4250C}">
      <dsp:nvSpPr>
        <dsp:cNvPr id="0" name=""/>
        <dsp:cNvSpPr/>
      </dsp:nvSpPr>
      <dsp:spPr>
        <a:xfrm rot="19285714">
          <a:off x="4536590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870235" y="2139164"/>
        <a:ext cx="35120" cy="35120"/>
      </dsp:txXfrm>
    </dsp:sp>
    <dsp:sp modelId="{495C7A63-EE90-4CE0-A65F-96660DC3BC16}">
      <dsp:nvSpPr>
        <dsp:cNvPr id="0" name=""/>
        <dsp:cNvSpPr/>
      </dsp:nvSpPr>
      <dsp:spPr>
        <a:xfrm>
          <a:off x="5009122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5214870" y="1003049"/>
        <a:ext cx="993441" cy="993441"/>
      </dsp:txXfrm>
    </dsp:sp>
    <dsp:sp modelId="{5BA8049C-8D12-4718-96CD-C90C8EB9C9F9}">
      <dsp:nvSpPr>
        <dsp:cNvPr id="0" name=""/>
        <dsp:cNvSpPr/>
      </dsp:nvSpPr>
      <dsp:spPr>
        <a:xfrm rot="771429">
          <a:off x="4740050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5073695" y="3030584"/>
        <a:ext cx="35120" cy="35120"/>
      </dsp:txXfrm>
    </dsp:sp>
    <dsp:sp modelId="{BF921B9F-F01E-486F-93B0-90B3083B88F1}">
      <dsp:nvSpPr>
        <dsp:cNvPr id="0" name=""/>
        <dsp:cNvSpPr/>
      </dsp:nvSpPr>
      <dsp:spPr>
        <a:xfrm>
          <a:off x="5416043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5621791" y="2785888"/>
        <a:ext cx="993441" cy="993441"/>
      </dsp:txXfrm>
    </dsp:sp>
    <dsp:sp modelId="{BB17F140-F2A9-41A4-B4CA-6608F5311513}">
      <dsp:nvSpPr>
        <dsp:cNvPr id="0" name=""/>
        <dsp:cNvSpPr/>
      </dsp:nvSpPr>
      <dsp:spPr>
        <a:xfrm rot="3857143">
          <a:off x="4169966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503611" y="3745447"/>
        <a:ext cx="35120" cy="35120"/>
      </dsp:txXfrm>
    </dsp:sp>
    <dsp:sp modelId="{576C6DDA-0AEC-4C2E-98A8-DDDC8F2425D9}">
      <dsp:nvSpPr>
        <dsp:cNvPr id="0" name=""/>
        <dsp:cNvSpPr/>
      </dsp:nvSpPr>
      <dsp:spPr>
        <a:xfrm>
          <a:off x="4275875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4481623" y="4215614"/>
        <a:ext cx="993441" cy="993441"/>
      </dsp:txXfrm>
    </dsp:sp>
    <dsp:sp modelId="{70A250D5-D6E7-4770-B6C8-A22EE2A28C3F}">
      <dsp:nvSpPr>
        <dsp:cNvPr id="0" name=""/>
        <dsp:cNvSpPr/>
      </dsp:nvSpPr>
      <dsp:spPr>
        <a:xfrm rot="6942857">
          <a:off x="3255622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589267" y="3745447"/>
        <a:ext cx="35120" cy="35120"/>
      </dsp:txXfrm>
    </dsp:sp>
    <dsp:sp modelId="{61A5F661-D3F2-484E-A9D0-F9E5CD6C2F50}">
      <dsp:nvSpPr>
        <dsp:cNvPr id="0" name=""/>
        <dsp:cNvSpPr/>
      </dsp:nvSpPr>
      <dsp:spPr>
        <a:xfrm>
          <a:off x="2447187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2652935" y="4215614"/>
        <a:ext cx="993441" cy="993441"/>
      </dsp:txXfrm>
    </dsp:sp>
    <dsp:sp modelId="{D0516B53-5EC6-49EF-9A95-A14CC7EEEBC3}">
      <dsp:nvSpPr>
        <dsp:cNvPr id="0" name=""/>
        <dsp:cNvSpPr/>
      </dsp:nvSpPr>
      <dsp:spPr>
        <a:xfrm rot="10028571">
          <a:off x="2685538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019183" y="3030584"/>
        <a:ext cx="35120" cy="35120"/>
      </dsp:txXfrm>
    </dsp:sp>
    <dsp:sp modelId="{60142442-4CD6-496B-BBB8-96BFB660E079}">
      <dsp:nvSpPr>
        <dsp:cNvPr id="0" name=""/>
        <dsp:cNvSpPr/>
      </dsp:nvSpPr>
      <dsp:spPr>
        <a:xfrm>
          <a:off x="1307018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512766" y="2785888"/>
        <a:ext cx="993441" cy="993441"/>
      </dsp:txXfrm>
    </dsp:sp>
    <dsp:sp modelId="{DFC5DE28-E3BF-4824-A1EE-65E8E5064B5D}">
      <dsp:nvSpPr>
        <dsp:cNvPr id="0" name=""/>
        <dsp:cNvSpPr/>
      </dsp:nvSpPr>
      <dsp:spPr>
        <a:xfrm rot="13114286">
          <a:off x="2888999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222644" y="2139164"/>
        <a:ext cx="35120" cy="35120"/>
      </dsp:txXfrm>
    </dsp:sp>
    <dsp:sp modelId="{65A81538-407F-4B84-847E-FEC2BD500B45}">
      <dsp:nvSpPr>
        <dsp:cNvPr id="0" name=""/>
        <dsp:cNvSpPr/>
      </dsp:nvSpPr>
      <dsp:spPr>
        <a:xfrm>
          <a:off x="1713940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919688" y="1003049"/>
        <a:ext cx="993441" cy="993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B5C45F-60F9-417E-A01E-EEFFD42A1553}" type="datetimeFigureOut">
              <a:rPr lang="en-BE" smtClean="0"/>
              <a:t>12/10/2024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89889-2378-4AD6-A252-1D39A5622010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49734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61274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10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95678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843242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12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522525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13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71165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14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94485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64FE9-2D2B-4E7B-9AF3-34835405C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32875-6912-48DE-8B3A-D38726D2D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CF6EB-3499-4A22-9C0B-B3F51FDBB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DF888-C281-4EE7-8D95-37E98CC3B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9B475-FD96-4E80-9070-EC6FCD6D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3605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6769D-C2D5-4170-A531-1995B0A7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B721F-2E37-4BC2-9878-65941590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9535C-F0DB-44CA-AA10-9E66CD8F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3DC37-C731-49F3-873C-71715CB8C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3200D-F345-402F-B766-0647602E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346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33A341-A5A8-4370-B968-7AE141F68E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A76E6-557B-4AF2-827A-6BD70F1E5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FDE94-64B7-4750-BD8A-206F2DE3B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75F92-0F87-4C53-A8C3-D7A96874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E9F8D-75DA-4508-A9B3-C7A91293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922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303F852B-9075-EC5C-2480-6425F5D7A4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8441" y="3428999"/>
            <a:ext cx="3453558" cy="342900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ED17BF-1264-05FE-AAAF-76253DF65F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969" y="5797623"/>
            <a:ext cx="8132745" cy="67704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FA62D79-FE65-AC53-A15D-CACC7F0DFC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0254" y="261564"/>
            <a:ext cx="1849484" cy="9093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281715"/>
            <a:ext cx="11340000" cy="1080000"/>
          </a:xfrm>
        </p:spPr>
        <p:txBody>
          <a:bodyPr anchor="ctr">
            <a:normAutofit/>
          </a:bodyPr>
          <a:lstStyle>
            <a:lvl1pPr algn="l">
              <a:defRPr sz="3300" b="1">
                <a:latin typeface="Calibri bold" panose="020F0702030404030204" pitchFamily="34" charset="0"/>
                <a:cs typeface="Calibri bold" panose="020F0702030404030204" pitchFamily="34" charset="0"/>
              </a:defRPr>
            </a:lvl1pPr>
          </a:lstStyle>
          <a:p>
            <a:r>
              <a:rPr lang="en-GB" noProof="0" dirty="0"/>
              <a:t>Title of the presentation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437858"/>
            <a:ext cx="11340000" cy="127967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presentation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05D6CE47-0FE7-47D3-9A62-F148615508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9739" y="3792940"/>
            <a:ext cx="8620442" cy="360000"/>
          </a:xfrm>
        </p:spPr>
        <p:txBody>
          <a:bodyPr anchor="t">
            <a:noAutofit/>
          </a:bodyPr>
          <a:lstStyle>
            <a:lvl1pPr>
              <a:defRPr sz="2000" b="1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Organisation name or similar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DA33E7F-73C7-4FF7-87C0-31BEDC66BD7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739" y="5188138"/>
            <a:ext cx="8620442" cy="277200"/>
          </a:xfrm>
        </p:spPr>
        <p:txBody>
          <a:bodyPr anchor="t">
            <a:noAutofit/>
          </a:bodyPr>
          <a:lstStyle>
            <a:lvl1pPr>
              <a:defRPr sz="1400" b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/>
              <a:t>Date (or similar)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A4C983E-3698-4EEA-B713-947D1E092E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9739" y="4891889"/>
            <a:ext cx="8620442" cy="277200"/>
          </a:xfrm>
        </p:spPr>
        <p:txBody>
          <a:bodyPr anchor="t">
            <a:normAutofit/>
          </a:bodyPr>
          <a:lstStyle>
            <a:lvl1pPr>
              <a:defRPr lang="en-GB" sz="1400" b="0" kern="1200" noProof="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Event name | Location (or similar)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08E6E14D-44E9-4935-B754-B30C4C3F9D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9" y="4175433"/>
            <a:ext cx="8620442" cy="62992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800" b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Person name | Role (or similar)</a:t>
            </a:r>
          </a:p>
        </p:txBody>
      </p:sp>
    </p:spTree>
    <p:extLst>
      <p:ext uri="{BB962C8B-B14F-4D97-AF65-F5344CB8AC3E}">
        <p14:creationId xmlns:p14="http://schemas.microsoft.com/office/powerpoint/2010/main" val="142037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361700ED-0608-757B-61DE-FF29A95A3C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0653" y="3768261"/>
            <a:ext cx="3181346" cy="30897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558248"/>
            <a:ext cx="11340000" cy="900000"/>
          </a:xfrm>
        </p:spPr>
        <p:txBody>
          <a:bodyPr anchor="ctr">
            <a:normAutofit/>
          </a:bodyPr>
          <a:lstStyle>
            <a:lvl1pPr algn="l">
              <a:defRPr sz="2600"/>
            </a:lvl1pPr>
          </a:lstStyle>
          <a:p>
            <a:r>
              <a:rPr lang="en-GB" noProof="0" dirty="0"/>
              <a:t>Title of the section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8741"/>
            <a:ext cx="11352212" cy="24259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section 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5311203-4C81-4D45-9EF5-B843D1D5F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BioBeo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A254B31-6117-453D-9970-2479E48BB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8F40E6-5147-4048-8648-74966E0AD208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5B09587C-5936-4FEC-9FBB-55FC364306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8" y="5034750"/>
            <a:ext cx="11352212" cy="134700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Optional information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E5F5E45-982B-48CD-9AAD-AA381F4ECA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9738" y="1133262"/>
            <a:ext cx="11352212" cy="320533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Section number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930420C-B8E3-18F3-0FC9-0A2E258D16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69998" y="138281"/>
            <a:ext cx="1796001" cy="8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0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76CC0-E0A1-4342-A993-A64F1A23F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09D6B-2131-4602-B284-39D65A5E3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9DEAD-9384-4095-BCA0-4A2A465FC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57B3-6767-4605-B00B-C04FFF2C2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0B97F-C285-4167-94BB-0210A731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986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1C6C4-B90C-48D3-A677-14E1ED54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98EBE-85D6-4C30-9E3F-72DFDB91B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E0CA9-56FF-4BC9-9E63-A5210593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3639F-C067-48AA-92E1-45D4489DB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41414-13D8-41AC-AC30-0D00269D5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649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43BF9-DF03-4A87-9C55-8B6DD09BC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EC6A1-90BD-47FF-AF24-8DA4A521F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F738D-DCE2-43A9-9A9B-D5B36602D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3E495-63F3-4B3A-B2EE-F8BA3C54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BA24F-B238-4117-9940-074E3EE4A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74DDD-E456-42AF-949A-5DEB8B498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3533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28F29-60B0-4102-812A-3B7B1ADC8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D85FE-BF5D-40FE-8F84-A74A41D2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F7823-88FF-4126-B0AB-D228B0922B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B04E57-A452-4FF3-AC25-D101C9936E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055A1-02C5-4311-859F-83849531F3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D50C1-1D68-4597-8AC9-B768E1A60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748C93-31D5-46D1-BBD4-644ECFC6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95D6E-A5F8-4F01-9E7C-788168FB0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236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B6AF9-FE0C-4054-8317-AE4089F21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50952-30B8-43EB-B524-FF8008A6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9CC44-05C3-414C-B338-7C8CA334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BE405-F705-40EC-B6B3-1002E6DC6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832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423C80-821F-4788-B471-24051400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887CE-A447-4C61-912B-774116174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A0EF2-4B9C-4523-BFE2-50F92B7FD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711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4DFF-A541-49AF-9999-4CBD434C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92A2E-89C8-4F93-9FDD-9BB04AD6C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9DF6C8-60B5-4EBE-B80C-3C18D1B2A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2A929-C0E7-411D-924D-D1F5547A8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6ED8B-CEAE-416C-8F0F-42EED8BA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300C5-DCA2-40CF-86D7-6E25005E1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4202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A0170-B0EE-425C-8CC3-A27E431C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DA7CA-DEA0-4E0D-B039-6462379940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771E4-8E41-4823-9B85-09938063A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EA090-A434-4AF3-8A1A-C2724E521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A22D3-FACC-438F-92DA-3B5D16239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9F51D-C2A8-4CCE-A56E-C637ECDAD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12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F3A4A-BE7B-4753-ABDF-C411834E2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1DBF0-D972-4736-8EB2-2993E27E3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98173-A9D1-4C6B-BDCD-BEF2578707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7B5A3-802D-40D9-AFCA-EC4D33CFB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ABC4D-DA81-4DAB-A4B6-7C46EEC51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55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anadasforestindustry.weebly.com/economic-impact-of-forest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8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11" Type="http://schemas.openxmlformats.org/officeDocument/2006/relationships/image" Target="../media/image26.jpeg"/><Relationship Id="rId5" Type="http://schemas.openxmlformats.org/officeDocument/2006/relationships/image" Target="../media/image21.jpeg"/><Relationship Id="rId15" Type="http://schemas.openxmlformats.org/officeDocument/2006/relationships/image" Target="../media/image30.jpeg"/><Relationship Id="rId10" Type="http://schemas.openxmlformats.org/officeDocument/2006/relationships/image" Target="../media/image25.jpeg"/><Relationship Id="rId4" Type="http://schemas.openxmlformats.org/officeDocument/2006/relationships/image" Target="../media/image20.jpeg"/><Relationship Id="rId9" Type="http://schemas.openxmlformats.org/officeDocument/2006/relationships/hyperlink" Target="https://pixabay.com/en/antique-sideboard-antique-furniture-948527/" TargetMode="External"/><Relationship Id="rId1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osia.org/" TargetMode="External"/><Relationship Id="rId2" Type="http://schemas.openxmlformats.org/officeDocument/2006/relationships/hyperlink" Target="https://youtu.be/_dWJVHIE9S8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fc.org/" TargetMode="External"/><Relationship Id="rId2" Type="http://schemas.openxmlformats.org/officeDocument/2006/relationships/hyperlink" Target="https://www.youtube.com/watch?v=EmyO4lrBGfw&amp;t=91s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@BCAncientForest" TargetMode="External"/><Relationship Id="rId2" Type="http://schemas.openxmlformats.org/officeDocument/2006/relationships/hyperlink" Target="https://www.youtube.com/watch?v=XIs0W0IQsos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diagramLayout" Target="../diagrams/layout3.xml"/><Relationship Id="rId7" Type="http://schemas.openxmlformats.org/officeDocument/2006/relationships/image" Target="../media/image1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fc.org/" TargetMode="External"/><Relationship Id="rId2" Type="http://schemas.openxmlformats.org/officeDocument/2006/relationships/hyperlink" Target="https://www.youtube.com/watch?v=n5DZlyhHQqo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unlight in the forest">
            <a:extLst>
              <a:ext uri="{FF2B5EF4-FFF2-40B4-BE49-F238E27FC236}">
                <a16:creationId xmlns:a16="http://schemas.microsoft.com/office/drawing/2014/main" id="{236297DD-442C-99EA-3A78-CB97935CB0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152400" y="3156856"/>
            <a:ext cx="6955772" cy="2585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Brown gilled mushrooms growing on a mossy tree trunk with some spiderwebs, viewed from below">
            <a:extLst>
              <a:ext uri="{FF2B5EF4-FFF2-40B4-BE49-F238E27FC236}">
                <a16:creationId xmlns:a16="http://schemas.microsoft.com/office/drawing/2014/main" id="{00BAEF4B-4DED-4D06-DFC8-F437717EBE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43290" y="250131"/>
            <a:ext cx="5364882" cy="2988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0ECE6E20-B371-4053-BD8D-E4964C93B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1708" y="3989472"/>
            <a:ext cx="5331454" cy="945292"/>
          </a:xfrm>
        </p:spPr>
        <p:txBody>
          <a:bodyPr>
            <a:normAutofit fontScale="90000"/>
          </a:bodyPr>
          <a:lstStyle/>
          <a:p>
            <a:r>
              <a:rPr lang="en" sz="3200" spc="-20">
                <a:solidFill>
                  <a:schemeClr val="bg1"/>
                </a:solidFill>
              </a:rPr>
              <a:t>Enjoy the forest &amp; forest products now and in the future</a:t>
            </a:r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4A70FEA-9824-4082-9B85-EBF03C5C55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1708" y="3405975"/>
            <a:ext cx="11340000" cy="1279670"/>
          </a:xfrm>
        </p:spPr>
        <p:txBody>
          <a:bodyPr>
            <a:normAutofit/>
          </a:bodyPr>
          <a:lstStyle/>
          <a:p>
            <a:r>
              <a:rPr lang="en" dirty="0">
                <a:solidFill>
                  <a:schemeClr val="bg1"/>
                </a:solidFill>
              </a:rPr>
              <a:t>Lesson 5: FORESTRY</a:t>
            </a:r>
            <a:endParaRPr lang="en-GB" noProof="0" dirty="0">
              <a:solidFill>
                <a:schemeClr val="bg1"/>
              </a:solidFill>
            </a:endParaRPr>
          </a:p>
        </p:txBody>
      </p:sp>
      <p:pic>
        <p:nvPicPr>
          <p:cNvPr id="12" name="Picture 11" descr="Fox behind plants">
            <a:extLst>
              <a:ext uri="{FF2B5EF4-FFF2-40B4-BE49-F238E27FC236}">
                <a16:creationId xmlns:a16="http://schemas.microsoft.com/office/drawing/2014/main" id="{FDC4648C-054B-E6EC-48E4-46842E99F95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08172" y="1224344"/>
            <a:ext cx="3498333" cy="29886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282976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/>
              <a:t>Sustainable forestry (1/3)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2D2971B-FD78-15E6-27BE-5BB7BE2A3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BE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D113D75-9412-2000-5C43-7A14F0CE183E}"/>
              </a:ext>
            </a:extLst>
          </p:cNvPr>
          <p:cNvSpPr txBox="1">
            <a:spLocks/>
          </p:cNvSpPr>
          <p:nvPr/>
        </p:nvSpPr>
        <p:spPr>
          <a:xfrm>
            <a:off x="451950" y="1571012"/>
            <a:ext cx="11085095" cy="2323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Sustainable forests are the result of sensible policies to replace felled trees, so that forests continue to exist and provide us with natural materials.</a:t>
            </a:r>
          </a:p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When trees are cut down for wood (fuel, furniture production, etc.), they are replaced by seedlings that eventually grow into mature trees.</a:t>
            </a:r>
          </a:p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Sustainable forestry takes great care to ensure the survival of the animals that live there and to preserve the natural environment.</a:t>
            </a:r>
            <a:endParaRPr lang="en-US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pic>
        <p:nvPicPr>
          <p:cNvPr id="26" name="Picture 25" descr="A picture containing grass, outdoor, mammal, dog&#10;&#10;Description automatically generated">
            <a:extLst>
              <a:ext uri="{FF2B5EF4-FFF2-40B4-BE49-F238E27FC236}">
                <a16:creationId xmlns:a16="http://schemas.microsoft.com/office/drawing/2014/main" id="{B148F937-84B4-9349-A62B-201D08B880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404" y="4095206"/>
            <a:ext cx="4159596" cy="2773064"/>
          </a:xfrm>
          <a:prstGeom prst="rect">
            <a:avLst/>
          </a:prstGeom>
        </p:spPr>
      </p:pic>
      <p:pic>
        <p:nvPicPr>
          <p:cNvPr id="28" name="Picture 27" descr="A picture containing outdoor, sky, tree, plant&#10;&#10;Description automatically generated">
            <a:extLst>
              <a:ext uri="{FF2B5EF4-FFF2-40B4-BE49-F238E27FC236}">
                <a16:creationId xmlns:a16="http://schemas.microsoft.com/office/drawing/2014/main" id="{7DB37E2E-AE37-EEEF-C295-6DF8BCC3C7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516" y="4095206"/>
            <a:ext cx="4199970" cy="2762793"/>
          </a:xfrm>
          <a:prstGeom prst="rect">
            <a:avLst/>
          </a:prstGeom>
        </p:spPr>
      </p:pic>
      <p:pic>
        <p:nvPicPr>
          <p:cNvPr id="30" name="Picture 29" descr="Deer in forest">
            <a:extLst>
              <a:ext uri="{FF2B5EF4-FFF2-40B4-BE49-F238E27FC236}">
                <a16:creationId xmlns:a16="http://schemas.microsoft.com/office/drawing/2014/main" id="{AA041CD8-0F22-8213-48AF-A149C61D078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4095207"/>
            <a:ext cx="3640408" cy="27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127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/>
              <a:t>Sustainable forestry (2/3)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2D2971B-FD78-15E6-27BE-5BB7BE2A3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BE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DDC43871-AFA2-743F-7F39-60B5AD440A45}"/>
              </a:ext>
            </a:extLst>
          </p:cNvPr>
          <p:cNvSpPr txBox="1">
            <a:spLocks/>
          </p:cNvSpPr>
          <p:nvPr/>
        </p:nvSpPr>
        <p:spPr>
          <a:xfrm>
            <a:off x="345386" y="1722477"/>
            <a:ext cx="1120282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A sustainable forest contains trees of all ages and different tree species. Old trees are cut down and their wood is processed in sawmills.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pic>
        <p:nvPicPr>
          <p:cNvPr id="2050" name="Picture 2" descr="Picture">
            <a:hlinkClick r:id="rId3"/>
            <a:extLst>
              <a:ext uri="{FF2B5EF4-FFF2-40B4-BE49-F238E27FC236}">
                <a16:creationId xmlns:a16="http://schemas.microsoft.com/office/drawing/2014/main" id="{1293721B-889E-C52D-99CF-837B56E2A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796" y="2723167"/>
            <a:ext cx="6137203" cy="3814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7E807C43-B0F9-1C37-1889-10BA9FA04188}"/>
              </a:ext>
            </a:extLst>
          </p:cNvPr>
          <p:cNvSpPr txBox="1">
            <a:spLocks/>
          </p:cNvSpPr>
          <p:nvPr/>
        </p:nvSpPr>
        <p:spPr>
          <a:xfrm>
            <a:off x="345386" y="2661263"/>
            <a:ext cx="55465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Sustainable forestry involves selective </a:t>
            </a:r>
            <a:r>
              <a:rPr lang="en" sz="2400" dirty="0" err="1">
                <a:solidFill>
                  <a:srgbClr val="3C165D"/>
                </a:solidFill>
                <a:latin typeface="+mj-lt"/>
                <a:cs typeface="Calibri"/>
              </a:rPr>
              <a:t>logging </a:t>
            </a: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instead of clear-cutting.</a:t>
            </a:r>
          </a:p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Sustainable forestry = selective logging by only cutting down trees that are fully grown.</a:t>
            </a:r>
          </a:p>
          <a:p>
            <a:endParaRPr lang="nl-BE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Clearcutting = cutting down all trees. This leads to the eradication of the habitat of many species.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B45564-ECB2-C5DF-8709-D962381A27AC}"/>
              </a:ext>
            </a:extLst>
          </p:cNvPr>
          <p:cNvSpPr txBox="1"/>
          <p:nvPr/>
        </p:nvSpPr>
        <p:spPr>
          <a:xfrm>
            <a:off x="6019049" y="6580658"/>
            <a:ext cx="617392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" sz="1200" dirty="0" err="1"/>
              <a:t>Source </a:t>
            </a:r>
            <a:r>
              <a:rPr lang="en" sz="1200" dirty="0"/>
              <a:t>: </a:t>
            </a:r>
            <a:r>
              <a:rPr lang="en" sz="1200" dirty="0">
                <a:hlinkClick r:id="rId3"/>
              </a:rPr>
              <a:t>http://canadasforestindustry.weebly.com/economic-impact-of-forests.html</a:t>
            </a:r>
            <a:endParaRPr lang="en-BE" sz="1200" dirty="0"/>
          </a:p>
        </p:txBody>
      </p:sp>
    </p:spTree>
    <p:extLst>
      <p:ext uri="{BB962C8B-B14F-4D97-AF65-F5344CB8AC3E}">
        <p14:creationId xmlns:p14="http://schemas.microsoft.com/office/powerpoint/2010/main" val="2281568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5696" y="226951"/>
            <a:ext cx="9690671" cy="900000"/>
          </a:xfrm>
        </p:spPr>
        <p:txBody>
          <a:bodyPr>
            <a:normAutofit fontScale="90000"/>
          </a:bodyPr>
          <a:lstStyle/>
          <a:p>
            <a:r>
              <a:rPr lang="en" sz="4000" b="1" dirty="0"/>
              <a:t>Sustainable forestry (3/3): </a:t>
            </a:r>
            <a:br>
              <a:rPr lang="nl-BE" sz="4000" b="1" dirty="0"/>
            </a:br>
            <a:r>
              <a:rPr lang="en" sz="4000" b="1" dirty="0"/>
              <a:t>timber and non-timber forest products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2D2971B-FD78-15E6-27BE-5BB7BE2A3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BE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DDC43871-AFA2-743F-7F39-60B5AD440A45}"/>
              </a:ext>
            </a:extLst>
          </p:cNvPr>
          <p:cNvSpPr txBox="1">
            <a:spLocks/>
          </p:cNvSpPr>
          <p:nvPr/>
        </p:nvSpPr>
        <p:spPr>
          <a:xfrm>
            <a:off x="549442" y="1566067"/>
            <a:ext cx="55465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BE" dirty="0"/>
          </a:p>
        </p:txBody>
      </p:sp>
      <p:pic>
        <p:nvPicPr>
          <p:cNvPr id="4" name="Picture 3" descr="Bowl of nuts">
            <a:extLst>
              <a:ext uri="{FF2B5EF4-FFF2-40B4-BE49-F238E27FC236}">
                <a16:creationId xmlns:a16="http://schemas.microsoft.com/office/drawing/2014/main" id="{248CFE4D-49FB-3DE7-A1F4-171FB51BAC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" y="1653491"/>
            <a:ext cx="2150645" cy="1435903"/>
          </a:xfrm>
          <a:prstGeom prst="rect">
            <a:avLst/>
          </a:prstGeom>
        </p:spPr>
      </p:pic>
      <p:pic>
        <p:nvPicPr>
          <p:cNvPr id="6" name="Picture 5" descr="Small open top produce baskets of blackberries and cranberries, on shop stall">
            <a:extLst>
              <a:ext uri="{FF2B5EF4-FFF2-40B4-BE49-F238E27FC236}">
                <a16:creationId xmlns:a16="http://schemas.microsoft.com/office/drawing/2014/main" id="{8D5C1D3C-6D52-5AE4-25EF-854AE0F934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602" y="1565785"/>
            <a:ext cx="2370076" cy="1581623"/>
          </a:xfrm>
          <a:prstGeom prst="rect">
            <a:avLst/>
          </a:prstGeom>
        </p:spPr>
      </p:pic>
      <p:pic>
        <p:nvPicPr>
          <p:cNvPr id="12" name="Picture 11" descr="Close up of green clovers">
            <a:extLst>
              <a:ext uri="{FF2B5EF4-FFF2-40B4-BE49-F238E27FC236}">
                <a16:creationId xmlns:a16="http://schemas.microsoft.com/office/drawing/2014/main" id="{18F013BC-00E1-012C-F83E-135A4218A09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68" y="3501603"/>
            <a:ext cx="2154382" cy="1435904"/>
          </a:xfrm>
          <a:prstGeom prst="rect">
            <a:avLst/>
          </a:prstGeom>
        </p:spPr>
      </p:pic>
      <p:pic>
        <p:nvPicPr>
          <p:cNvPr id="15" name="Picture 14" descr="Person wearing plaid jacket and gloves carrying a bunch of firewood outdoors in snow">
            <a:extLst>
              <a:ext uri="{FF2B5EF4-FFF2-40B4-BE49-F238E27FC236}">
                <a16:creationId xmlns:a16="http://schemas.microsoft.com/office/drawing/2014/main" id="{6BD5D598-BA98-C7B7-190D-9C805430E7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441" y="3429000"/>
            <a:ext cx="2206251" cy="1472790"/>
          </a:xfrm>
          <a:prstGeom prst="rect">
            <a:avLst/>
          </a:prstGeom>
        </p:spPr>
      </p:pic>
      <p:pic>
        <p:nvPicPr>
          <p:cNvPr id="17" name="Picture 16" descr="Wooden canoe paddle on a wood background">
            <a:extLst>
              <a:ext uri="{FF2B5EF4-FFF2-40B4-BE49-F238E27FC236}">
                <a16:creationId xmlns:a16="http://schemas.microsoft.com/office/drawing/2014/main" id="{3DEFE629-9377-9E2B-E24B-B7CC96CE534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416" y="1550646"/>
            <a:ext cx="2284830" cy="1522848"/>
          </a:xfrm>
          <a:prstGeom prst="rect">
            <a:avLst/>
          </a:prstGeom>
        </p:spPr>
      </p:pic>
      <p:pic>
        <p:nvPicPr>
          <p:cNvPr id="20" name="Picture 19" descr="A picture containing furniture, drawer, indoor, sideboard&#10;&#10;Description automatically generated">
            <a:extLst>
              <a:ext uri="{FF2B5EF4-FFF2-40B4-BE49-F238E27FC236}">
                <a16:creationId xmlns:a16="http://schemas.microsoft.com/office/drawing/2014/main" id="{59AE0206-E2E6-E354-AA73-2DF495BE309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8118787" y="1439775"/>
            <a:ext cx="2394458" cy="1633719"/>
          </a:xfrm>
          <a:prstGeom prst="rect">
            <a:avLst/>
          </a:prstGeom>
        </p:spPr>
      </p:pic>
      <p:pic>
        <p:nvPicPr>
          <p:cNvPr id="22" name="Picture 21" descr="Clothing on outdoor rack">
            <a:extLst>
              <a:ext uri="{FF2B5EF4-FFF2-40B4-BE49-F238E27FC236}">
                <a16:creationId xmlns:a16="http://schemas.microsoft.com/office/drawing/2014/main" id="{B3B02FB4-DEA5-5DFD-06D6-9C5C7397511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416" y="3477874"/>
            <a:ext cx="2238419" cy="1492279"/>
          </a:xfrm>
          <a:prstGeom prst="rect">
            <a:avLst/>
          </a:prstGeom>
        </p:spPr>
      </p:pic>
      <p:pic>
        <p:nvPicPr>
          <p:cNvPr id="24" name="Picture 23" descr="Multicolor paper boats">
            <a:extLst>
              <a:ext uri="{FF2B5EF4-FFF2-40B4-BE49-F238E27FC236}">
                <a16:creationId xmlns:a16="http://schemas.microsoft.com/office/drawing/2014/main" id="{0CCFCE5E-61B0-37C5-FA09-02F1B730725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962" y="5411017"/>
            <a:ext cx="2259125" cy="1507721"/>
          </a:xfrm>
          <a:prstGeom prst="rect">
            <a:avLst/>
          </a:prstGeom>
        </p:spPr>
      </p:pic>
      <p:pic>
        <p:nvPicPr>
          <p:cNvPr id="26" name="Picture 25" descr="Mushrooms with brown and rust-colored caps in a white glazed handmade plate">
            <a:extLst>
              <a:ext uri="{FF2B5EF4-FFF2-40B4-BE49-F238E27FC236}">
                <a16:creationId xmlns:a16="http://schemas.microsoft.com/office/drawing/2014/main" id="{EC6A6C55-3F77-0A86-E72C-58B06A815638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73803" y="4872169"/>
            <a:ext cx="1574033" cy="2369664"/>
          </a:xfrm>
          <a:prstGeom prst="rect">
            <a:avLst/>
          </a:prstGeom>
        </p:spPr>
      </p:pic>
      <p:pic>
        <p:nvPicPr>
          <p:cNvPr id="28" name="Picture 27" descr="Deer eating leaves">
            <a:extLst>
              <a:ext uri="{FF2B5EF4-FFF2-40B4-BE49-F238E27FC236}">
                <a16:creationId xmlns:a16="http://schemas.microsoft.com/office/drawing/2014/main" id="{29CCB44F-595D-8E38-BF77-874A0132E7A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560" y="5306416"/>
            <a:ext cx="2309967" cy="1539602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8F278077-6AE3-6161-09E5-2F7FB6E5EA17}"/>
              </a:ext>
            </a:extLst>
          </p:cNvPr>
          <p:cNvSpPr txBox="1"/>
          <p:nvPr/>
        </p:nvSpPr>
        <p:spPr>
          <a:xfrm>
            <a:off x="381853" y="1211657"/>
            <a:ext cx="76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/>
              <a:t>Nuts</a:t>
            </a:r>
            <a:endParaRPr lang="en-BE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930B8B9-89B1-DE38-DF72-BE3AAA875C21}"/>
              </a:ext>
            </a:extLst>
          </p:cNvPr>
          <p:cNvSpPr txBox="1"/>
          <p:nvPr/>
        </p:nvSpPr>
        <p:spPr>
          <a:xfrm>
            <a:off x="2902573" y="1215665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/>
              <a:t>Berries</a:t>
            </a:r>
            <a:endParaRPr lang="en-BE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5532EB3-AA18-59E8-CA00-359128EAE628}"/>
              </a:ext>
            </a:extLst>
          </p:cNvPr>
          <p:cNvSpPr txBox="1"/>
          <p:nvPr/>
        </p:nvSpPr>
        <p:spPr>
          <a:xfrm>
            <a:off x="5574416" y="1186686"/>
            <a:ext cx="160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/>
              <a:t>Building material</a:t>
            </a:r>
            <a:endParaRPr lang="en-BE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37B81DF-24FA-9AEC-D569-3B962D33227D}"/>
              </a:ext>
            </a:extLst>
          </p:cNvPr>
          <p:cNvSpPr txBox="1"/>
          <p:nvPr/>
        </p:nvSpPr>
        <p:spPr>
          <a:xfrm>
            <a:off x="8097344" y="1186686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/>
              <a:t>Furniture</a:t>
            </a:r>
            <a:endParaRPr lang="en-BE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517E300-0424-2C37-359F-EBC38E872FD7}"/>
              </a:ext>
            </a:extLst>
          </p:cNvPr>
          <p:cNvSpPr txBox="1"/>
          <p:nvPr/>
        </p:nvSpPr>
        <p:spPr>
          <a:xfrm>
            <a:off x="222044" y="3091543"/>
            <a:ext cx="2518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/>
              <a:t>Medicinal plants</a:t>
            </a:r>
            <a:endParaRPr lang="en-BE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3E5D988-8CFD-457D-747E-CAABD5E25046}"/>
              </a:ext>
            </a:extLst>
          </p:cNvPr>
          <p:cNvSpPr/>
          <p:nvPr/>
        </p:nvSpPr>
        <p:spPr>
          <a:xfrm>
            <a:off x="9119736" y="4160458"/>
            <a:ext cx="3405138" cy="27582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rgbClr val="008D96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E249FF0-5E60-AA17-9746-C539D076A1B7}"/>
              </a:ext>
            </a:extLst>
          </p:cNvPr>
          <p:cNvSpPr txBox="1"/>
          <p:nvPr/>
        </p:nvSpPr>
        <p:spPr>
          <a:xfrm>
            <a:off x="318769" y="4919401"/>
            <a:ext cx="1579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/>
              <a:t>Mushrooms</a:t>
            </a:r>
            <a:endParaRPr lang="en-BE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F949B3E-3FA3-EC0C-8221-915B17AC57E4}"/>
              </a:ext>
            </a:extLst>
          </p:cNvPr>
          <p:cNvSpPr txBox="1"/>
          <p:nvPr/>
        </p:nvSpPr>
        <p:spPr>
          <a:xfrm>
            <a:off x="2863161" y="4901336"/>
            <a:ext cx="903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/>
              <a:t>Wildlife</a:t>
            </a:r>
            <a:endParaRPr lang="en-BE" dirty="0"/>
          </a:p>
        </p:txBody>
      </p:sp>
      <p:pic>
        <p:nvPicPr>
          <p:cNvPr id="30" name="Picture 29" descr="Person hiking through forest">
            <a:extLst>
              <a:ext uri="{FF2B5EF4-FFF2-40B4-BE49-F238E27FC236}">
                <a16:creationId xmlns:a16="http://schemas.microsoft.com/office/drawing/2014/main" id="{21292BBA-E5CD-0F5F-CA97-B5E4E7103E5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200" y="3468643"/>
            <a:ext cx="2214283" cy="147618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89FF85B-D0FF-CF48-128D-0ABEA1C63284}"/>
              </a:ext>
            </a:extLst>
          </p:cNvPr>
          <p:cNvSpPr txBox="1"/>
          <p:nvPr/>
        </p:nvSpPr>
        <p:spPr>
          <a:xfrm>
            <a:off x="2876775" y="3108542"/>
            <a:ext cx="1181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/>
              <a:t>Firewood</a:t>
            </a:r>
            <a:endParaRPr lang="en-BE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BA395E7-B8B9-C3B5-2C05-E02089477F3E}"/>
              </a:ext>
            </a:extLst>
          </p:cNvPr>
          <p:cNvSpPr txBox="1"/>
          <p:nvPr/>
        </p:nvSpPr>
        <p:spPr>
          <a:xfrm>
            <a:off x="5485555" y="3160524"/>
            <a:ext cx="857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/>
              <a:t>Substances</a:t>
            </a:r>
            <a:endParaRPr lang="en-BE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021AE2-9529-D06E-6EFA-70E5AC3B5A0C}"/>
              </a:ext>
            </a:extLst>
          </p:cNvPr>
          <p:cNvSpPr txBox="1"/>
          <p:nvPr/>
        </p:nvSpPr>
        <p:spPr>
          <a:xfrm>
            <a:off x="5441269" y="4988287"/>
            <a:ext cx="779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/>
              <a:t>Paper</a:t>
            </a:r>
            <a:endParaRPr lang="en-BE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F400B0-5025-074D-EFBF-ACC1B50F72F3}"/>
              </a:ext>
            </a:extLst>
          </p:cNvPr>
          <p:cNvSpPr txBox="1"/>
          <p:nvPr/>
        </p:nvSpPr>
        <p:spPr>
          <a:xfrm>
            <a:off x="8091618" y="4930421"/>
            <a:ext cx="21192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/>
              <a:t>Peace, tranquility &amp; </a:t>
            </a:r>
            <a:br>
              <a:rPr lang="en" dirty="0"/>
            </a:br>
            <a:r>
              <a:rPr lang="en" dirty="0"/>
              <a:t>spiritual experiences</a:t>
            </a:r>
            <a:endParaRPr lang="en-BE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5A2F7EE-1419-7D76-8A58-F65121445C24}"/>
              </a:ext>
            </a:extLst>
          </p:cNvPr>
          <p:cNvSpPr txBox="1"/>
          <p:nvPr/>
        </p:nvSpPr>
        <p:spPr>
          <a:xfrm>
            <a:off x="8073088" y="2871434"/>
            <a:ext cx="2366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/>
              <a:t>Recreation, clean air &amp; </a:t>
            </a:r>
            <a:br>
              <a:rPr lang="en" dirty="0"/>
            </a:br>
            <a:r>
              <a:rPr lang="en" dirty="0"/>
              <a:t>forest microbes</a:t>
            </a:r>
            <a:endParaRPr lang="en-BE" dirty="0"/>
          </a:p>
        </p:txBody>
      </p:sp>
      <p:pic>
        <p:nvPicPr>
          <p:cNvPr id="52" name="Picture 51" descr="Low-angle view of redwood trees">
            <a:extLst>
              <a:ext uri="{FF2B5EF4-FFF2-40B4-BE49-F238E27FC236}">
                <a16:creationId xmlns:a16="http://schemas.microsoft.com/office/drawing/2014/main" id="{147BC2D9-3362-1AF6-B94C-86667F97C273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0644938" y="1439774"/>
            <a:ext cx="1357403" cy="5422921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D60A3790-AD96-CE89-D7A3-DD80EE5F1473}"/>
              </a:ext>
            </a:extLst>
          </p:cNvPr>
          <p:cNvSpPr txBox="1"/>
          <p:nvPr/>
        </p:nvSpPr>
        <p:spPr>
          <a:xfrm>
            <a:off x="10644101" y="4948348"/>
            <a:ext cx="13912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b="1" dirty="0">
                <a:solidFill>
                  <a:schemeClr val="bg1"/>
                </a:solidFill>
              </a:rPr>
              <a:t>What else do trees</a:t>
            </a:r>
            <a:br>
              <a:rPr lang="en" b="1" dirty="0">
                <a:solidFill>
                  <a:schemeClr val="bg1"/>
                </a:solidFill>
              </a:rPr>
            </a:br>
            <a:r>
              <a:rPr lang="en" b="1" dirty="0">
                <a:solidFill>
                  <a:schemeClr val="bg1"/>
                </a:solidFill>
              </a:rPr>
              <a:t>provide?</a:t>
            </a:r>
            <a:endParaRPr lang="en-BE" b="1" dirty="0">
              <a:solidFill>
                <a:schemeClr val="bg1"/>
              </a:solidFill>
            </a:endParaRPr>
          </a:p>
        </p:txBody>
      </p:sp>
      <p:pic>
        <p:nvPicPr>
          <p:cNvPr id="37" name="Picture 36" descr="Person lying on plants">
            <a:extLst>
              <a:ext uri="{FF2B5EF4-FFF2-40B4-BE49-F238E27FC236}">
                <a16:creationId xmlns:a16="http://schemas.microsoft.com/office/drawing/2014/main" id="{52CB74EC-6E62-D556-4F0C-1FFFEA70A81C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833" y="5540369"/>
            <a:ext cx="2085901" cy="139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790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316" y="284466"/>
            <a:ext cx="9450039" cy="900000"/>
          </a:xfrm>
        </p:spPr>
        <p:txBody>
          <a:bodyPr>
            <a:normAutofit/>
          </a:bodyPr>
          <a:lstStyle/>
          <a:p>
            <a:r>
              <a:rPr lang="en" sz="2800" dirty="0">
                <a:solidFill>
                  <a:srgbClr val="3C4043"/>
                </a:solidFill>
                <a:latin typeface="Roboto" panose="02000000000000000000" pitchFamily="2" charset="0"/>
              </a:rPr>
              <a:t>What wooden and non-wooden products do you have at home? Write them down:</a:t>
            </a:r>
            <a:endParaRPr lang="en-US" sz="2800" dirty="0">
              <a:solidFill>
                <a:srgbClr val="3C4043"/>
              </a:solidFill>
              <a:latin typeface="Roboto" panose="02000000000000000000" pitchFamily="2" charset="0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2D2971B-FD78-15E6-27BE-5BB7BE2A3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BE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5AC06EB-16B9-58C0-3D5B-176F04E17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710024"/>
              </p:ext>
            </p:extLst>
          </p:nvPr>
        </p:nvGraphicFramePr>
        <p:xfrm>
          <a:off x="-4" y="1534318"/>
          <a:ext cx="12192004" cy="532368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08364">
                  <a:extLst>
                    <a:ext uri="{9D8B030D-6E8A-4147-A177-3AD203B41FA5}">
                      <a16:colId xmlns:a16="http://schemas.microsoft.com/office/drawing/2014/main" val="425460116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3991514475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244488738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721434466"/>
                    </a:ext>
                  </a:extLst>
                </a:gridCol>
                <a:gridCol w="1238143">
                  <a:extLst>
                    <a:ext uri="{9D8B030D-6E8A-4147-A177-3AD203B41FA5}">
                      <a16:colId xmlns:a16="http://schemas.microsoft.com/office/drawing/2014/main" val="2238125513"/>
                    </a:ext>
                  </a:extLst>
                </a:gridCol>
                <a:gridCol w="1041721">
                  <a:extLst>
                    <a:ext uri="{9D8B030D-6E8A-4147-A177-3AD203B41FA5}">
                      <a16:colId xmlns:a16="http://schemas.microsoft.com/office/drawing/2014/main" val="1969342873"/>
                    </a:ext>
                  </a:extLst>
                </a:gridCol>
                <a:gridCol w="1045228">
                  <a:extLst>
                    <a:ext uri="{9D8B030D-6E8A-4147-A177-3AD203B41FA5}">
                      <a16:colId xmlns:a16="http://schemas.microsoft.com/office/drawing/2014/main" val="3988277449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1409258307"/>
                    </a:ext>
                  </a:extLst>
                </a:gridCol>
                <a:gridCol w="1191492">
                  <a:extLst>
                    <a:ext uri="{9D8B030D-6E8A-4147-A177-3AD203B41FA5}">
                      <a16:colId xmlns:a16="http://schemas.microsoft.com/office/drawing/2014/main" val="644543886"/>
                    </a:ext>
                  </a:extLst>
                </a:gridCol>
                <a:gridCol w="1238491">
                  <a:extLst>
                    <a:ext uri="{9D8B030D-6E8A-4147-A177-3AD203B41FA5}">
                      <a16:colId xmlns:a16="http://schemas.microsoft.com/office/drawing/2014/main" val="499136949"/>
                    </a:ext>
                  </a:extLst>
                </a:gridCol>
                <a:gridCol w="895109">
                  <a:extLst>
                    <a:ext uri="{9D8B030D-6E8A-4147-A177-3AD203B41FA5}">
                      <a16:colId xmlns:a16="http://schemas.microsoft.com/office/drawing/2014/main" val="753105491"/>
                    </a:ext>
                  </a:extLst>
                </a:gridCol>
              </a:tblGrid>
              <a:tr h="1345136">
                <a:tc>
                  <a:txBody>
                    <a:bodyPr/>
                    <a:lstStyle/>
                    <a:p>
                      <a:r>
                        <a:rPr lang="en" sz="1600" dirty="0"/>
                        <a:t>Paper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Furniture, small household items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Building materials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Animals from the forest and their products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/>
                        <a:t>Mushrooms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Medicinal plants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Firewood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Clothing &amp; fabrics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Recreation, clean air, forest microbes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Peace &amp; quiet, spiritual experiences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Other</a:t>
                      </a:r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236322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939386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9635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996760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486322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138355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351454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24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0293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DCC231C8-C761-4B31-9B1C-C6D19248C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4208" y="557189"/>
            <a:ext cx="3608128" cy="556789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" sz="2400" dirty="0">
                <a:solidFill>
                  <a:srgbClr val="3C165D"/>
                </a:solidFill>
                <a:ea typeface="+mn-ea"/>
                <a:cs typeface="Calibri"/>
              </a:rPr>
              <a:t>How can you actively contribute to sustainable forest use? 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en" sz="2400" dirty="0">
                <a:solidFill>
                  <a:srgbClr val="3C165D"/>
                </a:solidFill>
                <a:ea typeface="+mn-ea"/>
                <a:cs typeface="Calibri"/>
              </a:rPr>
              <a:t>How can you make sustainable use of wooden and non-wooden forest products? 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en" sz="2400" dirty="0">
                <a:solidFill>
                  <a:srgbClr val="3C165D"/>
                </a:solidFill>
                <a:ea typeface="+mn-ea"/>
                <a:cs typeface="Calibri"/>
              </a:rPr>
              <a:t>Think about this together.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en" sz="2400" dirty="0">
                <a:solidFill>
                  <a:srgbClr val="3C165D"/>
                </a:solidFill>
                <a:ea typeface="+mn-ea"/>
                <a:cs typeface="Calibri"/>
              </a:rPr>
              <a:t> 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en" sz="2400" dirty="0">
                <a:solidFill>
                  <a:srgbClr val="3C165D"/>
                </a:solidFill>
                <a:ea typeface="+mn-ea"/>
                <a:cs typeface="Calibri"/>
              </a:rPr>
              <a:t>Write down 3 actions that you can easily perform. 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en" sz="2400" dirty="0">
                <a:solidFill>
                  <a:srgbClr val="3C165D"/>
                </a:solidFill>
                <a:ea typeface="+mn-ea"/>
                <a:cs typeface="Calibri"/>
              </a:rPr>
              <a:t>Write down 3 actions that require more effort.</a:t>
            </a:r>
            <a:endParaRPr lang="en-US" sz="2400" dirty="0">
              <a:solidFill>
                <a:srgbClr val="3C165D"/>
              </a:solidFill>
              <a:ea typeface="+mn-ea"/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2119" y="4560639"/>
            <a:ext cx="5768749" cy="124227"/>
          </a:xfrm>
        </p:spPr>
        <p:txBody>
          <a:bodyPr/>
          <a:lstStyle/>
          <a:p>
            <a:pPr defTabSz="493776">
              <a:spcAft>
                <a:spcPts val="600"/>
              </a:spcAft>
            </a:pPr>
            <a:r>
              <a:rPr lang="en" sz="54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BioBeo</a:t>
            </a:r>
            <a:endParaRPr lang="en-GB" noProof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4834" y="4560639"/>
            <a:ext cx="372014" cy="124227"/>
          </a:xfrm>
        </p:spPr>
        <p:txBody>
          <a:bodyPr/>
          <a:lstStyle/>
          <a:p>
            <a:pPr defTabSz="493776">
              <a:spcAft>
                <a:spcPts val="600"/>
              </a:spcAft>
            </a:pPr>
            <a:fld id="{7D8F40E6-5147-4048-8648-74966E0AD208}" type="slidenum">
              <a:rPr lang="en-GB" sz="540" kern="120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pPr defTabSz="493776">
                <a:spcAft>
                  <a:spcPts val="600"/>
                </a:spcAft>
              </a:pPr>
              <a:t>14</a:t>
            </a:fld>
            <a:endParaRPr lang="en-GB"/>
          </a:p>
        </p:txBody>
      </p:sp>
      <p:pic>
        <p:nvPicPr>
          <p:cNvPr id="7" name="Graphic 6" descr="A happy face">
            <a:extLst>
              <a:ext uri="{FF2B5EF4-FFF2-40B4-BE49-F238E27FC236}">
                <a16:creationId xmlns:a16="http://schemas.microsoft.com/office/drawing/2014/main" id="{1482F946-9415-6444-3D5B-25F0F9B04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62241" y="2950531"/>
            <a:ext cx="1555177" cy="1603776"/>
          </a:xfrm>
          <a:prstGeom prst="rect">
            <a:avLst/>
          </a:prstGeom>
        </p:spPr>
      </p:pic>
      <p:pic>
        <p:nvPicPr>
          <p:cNvPr id="9" name="Graphic 8" descr="A cloud though bubble">
            <a:extLst>
              <a:ext uri="{FF2B5EF4-FFF2-40B4-BE49-F238E27FC236}">
                <a16:creationId xmlns:a16="http://schemas.microsoft.com/office/drawing/2014/main" id="{8E47AF94-B9AB-B0C8-3AE0-4398FCBC41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055320">
            <a:off x="7413852" y="267255"/>
            <a:ext cx="2238881" cy="1987173"/>
          </a:xfrm>
          <a:prstGeom prst="rect">
            <a:avLst/>
          </a:prstGeom>
        </p:spPr>
      </p:pic>
      <p:pic>
        <p:nvPicPr>
          <p:cNvPr id="12" name="Graphic 11" descr="Cloud thought bubble">
            <a:extLst>
              <a:ext uri="{FF2B5EF4-FFF2-40B4-BE49-F238E27FC236}">
                <a16:creationId xmlns:a16="http://schemas.microsoft.com/office/drawing/2014/main" id="{AF98A7DC-FB69-DCE5-6009-6202D2807B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39653" y="118242"/>
            <a:ext cx="2823127" cy="2719841"/>
          </a:xfrm>
          <a:prstGeom prst="rect">
            <a:avLst/>
          </a:prstGeom>
        </p:spPr>
      </p:pic>
      <p:pic>
        <p:nvPicPr>
          <p:cNvPr id="15" name="Graphic 14" descr="Cloud thought bubble">
            <a:extLst>
              <a:ext uri="{FF2B5EF4-FFF2-40B4-BE49-F238E27FC236}">
                <a16:creationId xmlns:a16="http://schemas.microsoft.com/office/drawing/2014/main" id="{0EA4DBC9-D1B8-580B-1C64-A6F3028D1A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8951252">
            <a:off x="4202763" y="2859198"/>
            <a:ext cx="2453090" cy="2363343"/>
          </a:xfrm>
          <a:prstGeom prst="rect">
            <a:avLst/>
          </a:prstGeom>
        </p:spPr>
      </p:pic>
      <p:pic>
        <p:nvPicPr>
          <p:cNvPr id="16" name="Graphic 15" descr="A cloud though bubble">
            <a:extLst>
              <a:ext uri="{FF2B5EF4-FFF2-40B4-BE49-F238E27FC236}">
                <a16:creationId xmlns:a16="http://schemas.microsoft.com/office/drawing/2014/main" id="{AFCE15ED-5EE0-A6D7-BA47-D69F87F2CA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212840">
            <a:off x="8978065" y="981887"/>
            <a:ext cx="3193948" cy="2834867"/>
          </a:xfrm>
          <a:prstGeom prst="rect">
            <a:avLst/>
          </a:prstGeom>
        </p:spPr>
      </p:pic>
      <p:pic>
        <p:nvPicPr>
          <p:cNvPr id="17" name="Graphic 16" descr="A cloud though bubble">
            <a:extLst>
              <a:ext uri="{FF2B5EF4-FFF2-40B4-BE49-F238E27FC236}">
                <a16:creationId xmlns:a16="http://schemas.microsoft.com/office/drawing/2014/main" id="{58EEFE17-14F6-98A8-77E1-6D5BD04298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3015474">
            <a:off x="8999230" y="3620175"/>
            <a:ext cx="2446479" cy="2171431"/>
          </a:xfrm>
          <a:prstGeom prst="rect">
            <a:avLst/>
          </a:prstGeom>
        </p:spPr>
      </p:pic>
      <p:pic>
        <p:nvPicPr>
          <p:cNvPr id="18" name="Graphic 17" descr="Cloud thought bubble">
            <a:extLst>
              <a:ext uri="{FF2B5EF4-FFF2-40B4-BE49-F238E27FC236}">
                <a16:creationId xmlns:a16="http://schemas.microsoft.com/office/drawing/2014/main" id="{D687FF3E-5008-210F-3F56-1992324828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4880031">
            <a:off x="6858417" y="4945062"/>
            <a:ext cx="1860512" cy="179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545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/>
              <a:t>Introduction to forestry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588" y="1558482"/>
            <a:ext cx="10785725" cy="3303485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</a:pPr>
            <a:r>
              <a:rPr lang="en" sz="2400" b="1" dirty="0">
                <a:solidFill>
                  <a:srgbClr val="3C165D"/>
                </a:solidFill>
                <a:latin typeface="+mj-lt"/>
                <a:cs typeface="Calibri"/>
              </a:rPr>
              <a:t>Learning Objectives: </a:t>
            </a:r>
          </a:p>
          <a:p>
            <a:pPr marL="12700">
              <a:lnSpc>
                <a:spcPct val="100000"/>
              </a:lnSpc>
            </a:pP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1. Students can demonstrate the importance of forests to our planet and articulate our dependence on forest products in our technologically advanced society.</a:t>
            </a:r>
          </a:p>
          <a:p>
            <a:pPr marL="12700">
              <a:lnSpc>
                <a:spcPct val="100000"/>
              </a:lnSpc>
            </a:pP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2. Students can discuss the challenges facing forests and the importance of sustainable forestry.</a:t>
            </a:r>
          </a:p>
          <a:p>
            <a:pPr marL="12700">
              <a:lnSpc>
                <a:spcPct val="100000"/>
              </a:lnSpc>
            </a:pP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3. Students can make informed choices between products from certified forestry and non-certified forestry.</a:t>
            </a: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354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 err="1"/>
              <a:t>Introduction </a:t>
            </a:r>
            <a:r>
              <a:rPr lang="en" sz="4000" b="1" dirty="0"/>
              <a:t>to </a:t>
            </a:r>
            <a:r>
              <a:rPr lang="en" sz="4000" b="1" dirty="0" err="1"/>
              <a:t>forestry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" sz="2400" dirty="0" err="1">
                <a:solidFill>
                  <a:srgbClr val="3C165D"/>
                </a:solidFill>
                <a:cs typeface="Calibri"/>
              </a:rPr>
              <a:t>Watch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the video about </a:t>
            </a:r>
            <a:r>
              <a:rPr lang="en" sz="2400" spc="-70" dirty="0">
                <a:solidFill>
                  <a:srgbClr val="3C165D"/>
                </a:solidFill>
                <a:cs typeface="Calibri"/>
                <a:hlinkClick r:id="rId2"/>
              </a:rPr>
              <a:t>THE IMPORTANCE OF FORESTS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(by </a:t>
            </a:r>
            <a:r>
              <a:rPr lang="en" sz="2400" dirty="0">
                <a:solidFill>
                  <a:srgbClr val="3C165D"/>
                </a:solidFill>
                <a:cs typeface="Calibri"/>
                <a:hlinkClick r:id="rId3"/>
              </a:rPr>
              <a:t>ECOSIA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) (6 min)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4" name="Picture 3" descr="A screenshot of a compu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B7CA3B84-8740-EDC4-4893-BE3A9DD348C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1950" y="2388777"/>
            <a:ext cx="6526366" cy="416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473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42E8B-3D94-A71A-5E35-8AFF9D451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238404"/>
            <a:ext cx="11340000" cy="900000"/>
          </a:xfrm>
        </p:spPr>
        <p:txBody>
          <a:bodyPr/>
          <a:lstStyle/>
          <a:p>
            <a:r>
              <a:rPr lang="en" sz="4000" b="1"/>
              <a:t>Importance of forests</a:t>
            </a:r>
            <a:endParaRPr lang="en-BE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F55E75-3AAD-70E9-1FDE-1A805922A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702132"/>
            <a:ext cx="2868766" cy="4188459"/>
          </a:xfrm>
        </p:spPr>
        <p:txBody>
          <a:bodyPr/>
          <a:lstStyle/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Fill in the circles: What important roles of forests were mentioned in the video?</a:t>
            </a:r>
          </a:p>
          <a:p>
            <a:endParaRPr lang="nl-BE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Can you think of any more?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C5BDD90E-8BC7-A80E-4ECF-F0668DB93B93}"/>
              </a:ext>
            </a:extLst>
          </p:cNvPr>
          <p:cNvGraphicFramePr/>
          <p:nvPr/>
        </p:nvGraphicFramePr>
        <p:xfrm>
          <a:off x="2057950" y="9851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" name="Graphic 28" descr="Forest scene outline">
            <a:extLst>
              <a:ext uri="{FF2B5EF4-FFF2-40B4-BE49-F238E27FC236}">
                <a16:creationId xmlns:a16="http://schemas.microsoft.com/office/drawing/2014/main" id="{4944ACB6-CF7B-B9EC-7E47-9C54D3150B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87877" y="2903985"/>
            <a:ext cx="1616245" cy="161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277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 err="1"/>
              <a:t>Introduction </a:t>
            </a:r>
            <a:r>
              <a:rPr lang="en" sz="4000" b="1" dirty="0"/>
              <a:t>to </a:t>
            </a:r>
            <a:r>
              <a:rPr lang="en" sz="4000" b="1" dirty="0" err="1"/>
              <a:t>forestry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" sz="2400" dirty="0" err="1">
                <a:solidFill>
                  <a:srgbClr val="3C165D"/>
                </a:solidFill>
                <a:cs typeface="Calibri"/>
              </a:rPr>
              <a:t>Watch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the video about </a:t>
            </a:r>
            <a:r>
              <a:rPr lang="en" sz="2400" spc="-70" dirty="0">
                <a:solidFill>
                  <a:srgbClr val="3C165D"/>
                </a:solidFill>
                <a:cs typeface="Calibri"/>
                <a:hlinkClick r:id="rId2"/>
              </a:rPr>
              <a:t>THREATS TO FORESTS</a:t>
            </a:r>
            <a:r>
              <a:rPr lang="en" sz="2400" dirty="0">
                <a:solidFill>
                  <a:srgbClr val="3C165D"/>
                </a:solidFill>
                <a:cs typeface="Calibri"/>
                <a:hlinkClick r:id="rId2"/>
              </a:rPr>
              <a:t>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(by </a:t>
            </a:r>
            <a:r>
              <a:rPr lang="en" sz="2400" dirty="0">
                <a:solidFill>
                  <a:srgbClr val="3C165D"/>
                </a:solidFill>
                <a:cs typeface="Calibri"/>
                <a:hlinkClick r:id="rId3"/>
              </a:rPr>
              <a:t>PEFC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) (1.50 min)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Picture 6" descr="A screenshot of a compu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600B8A48-DCB5-B70A-5AED-CC871BFD17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392" y="2478505"/>
            <a:ext cx="6448924" cy="320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033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42E8B-3D94-A71A-5E35-8AFF9D451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238404"/>
            <a:ext cx="11340000" cy="900000"/>
          </a:xfrm>
        </p:spPr>
        <p:txBody>
          <a:bodyPr/>
          <a:lstStyle/>
          <a:p>
            <a:r>
              <a:rPr lang="en" sz="4000" b="1"/>
              <a:t>Importance of forests</a:t>
            </a:r>
            <a:endParaRPr lang="en-BE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F55E75-3AAD-70E9-1FDE-1A805922A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702132"/>
            <a:ext cx="2868766" cy="4188459"/>
          </a:xfrm>
        </p:spPr>
        <p:txBody>
          <a:bodyPr/>
          <a:lstStyle/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Fill in the circles: What important roles of forests were mentioned in the video?</a:t>
            </a:r>
          </a:p>
          <a:p>
            <a:endParaRPr lang="nl-BE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Can you think of any more?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C5BDD90E-8BC7-A80E-4ECF-F0668DB93B93}"/>
              </a:ext>
            </a:extLst>
          </p:cNvPr>
          <p:cNvGraphicFramePr/>
          <p:nvPr/>
        </p:nvGraphicFramePr>
        <p:xfrm>
          <a:off x="2057950" y="9851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" name="Graphic 28" descr="Forest scene outline">
            <a:extLst>
              <a:ext uri="{FF2B5EF4-FFF2-40B4-BE49-F238E27FC236}">
                <a16:creationId xmlns:a16="http://schemas.microsoft.com/office/drawing/2014/main" id="{4944ACB6-CF7B-B9EC-7E47-9C54D3150B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87877" y="2903985"/>
            <a:ext cx="1616245" cy="161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17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 err="1"/>
              <a:t>Introduction </a:t>
            </a:r>
            <a:r>
              <a:rPr lang="en" sz="4000" b="1" dirty="0"/>
              <a:t>to </a:t>
            </a:r>
            <a:r>
              <a:rPr lang="en" sz="4000" b="1" dirty="0" err="1"/>
              <a:t>forestry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" sz="2400" dirty="0" err="1">
                <a:solidFill>
                  <a:srgbClr val="3C165D"/>
                </a:solidFill>
                <a:cs typeface="Calibri"/>
              </a:rPr>
              <a:t>Watch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the video about </a:t>
            </a:r>
            <a:r>
              <a:rPr lang="en" sz="2400" dirty="0">
                <a:solidFill>
                  <a:srgbClr val="3C165D"/>
                </a:solidFill>
                <a:cs typeface="Calibri"/>
                <a:hlinkClick r:id="rId2"/>
              </a:rPr>
              <a:t>OLD GROWTH FORESTS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(by </a:t>
            </a:r>
            <a:r>
              <a:rPr lang="en" sz="2000" b="0" i="0" dirty="0">
                <a:effectLst/>
                <a:latin typeface="Roboto" panose="02000000000000000000" pitchFamily="2" charset="0"/>
                <a:hlinkClick r:id="rId3"/>
              </a:rPr>
              <a:t>Ancient Forest Alliance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) (3 min)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5" name="Picture 4" descr="A screenshot of a compu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6398714F-7679-4004-DFA4-6B28DE6152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419" y="2388777"/>
            <a:ext cx="6589961" cy="410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852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42E8B-3D94-A71A-5E35-8AFF9D451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238404"/>
            <a:ext cx="11340000" cy="900000"/>
          </a:xfrm>
        </p:spPr>
        <p:txBody>
          <a:bodyPr/>
          <a:lstStyle/>
          <a:p>
            <a:r>
              <a:rPr lang="en" sz="4000" b="1"/>
              <a:t>Importance of forests</a:t>
            </a:r>
            <a:endParaRPr lang="en-BE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F55E75-3AAD-70E9-1FDE-1A805922A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702132"/>
            <a:ext cx="2868766" cy="4188459"/>
          </a:xfrm>
        </p:spPr>
        <p:txBody>
          <a:bodyPr/>
          <a:lstStyle/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Fill in the circles: What important roles of forests were mentioned in the video?</a:t>
            </a:r>
          </a:p>
          <a:p>
            <a:endParaRPr lang="nl-BE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Can you think of any more?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C5BDD90E-8BC7-A80E-4ECF-F0668DB93B93}"/>
              </a:ext>
            </a:extLst>
          </p:cNvPr>
          <p:cNvGraphicFramePr/>
          <p:nvPr/>
        </p:nvGraphicFramePr>
        <p:xfrm>
          <a:off x="2057950" y="9851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" name="Graphic 28" descr="Forest scene outline">
            <a:extLst>
              <a:ext uri="{FF2B5EF4-FFF2-40B4-BE49-F238E27FC236}">
                <a16:creationId xmlns:a16="http://schemas.microsoft.com/office/drawing/2014/main" id="{4944ACB6-CF7B-B9EC-7E47-9C54D3150B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87877" y="2903985"/>
            <a:ext cx="1616245" cy="161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224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 err="1"/>
              <a:t>Introduction </a:t>
            </a:r>
            <a:r>
              <a:rPr lang="en" sz="4000" b="1" dirty="0"/>
              <a:t>to </a:t>
            </a:r>
            <a:r>
              <a:rPr lang="en" sz="4000" b="1" dirty="0" err="1"/>
              <a:t>forestry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" sz="2400" dirty="0" err="1">
                <a:solidFill>
                  <a:srgbClr val="3C165D"/>
                </a:solidFill>
                <a:cs typeface="Calibri"/>
              </a:rPr>
              <a:t>Watch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the video about </a:t>
            </a:r>
            <a:r>
              <a:rPr lang="en" sz="2400" dirty="0">
                <a:solidFill>
                  <a:srgbClr val="3C165D"/>
                </a:solidFill>
                <a:cs typeface="Calibri"/>
                <a:hlinkClick r:id="rId2"/>
              </a:rPr>
              <a:t>SUSTAINABLE FORESTRY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(by </a:t>
            </a:r>
            <a:r>
              <a:rPr lang="en" sz="2400" dirty="0">
                <a:solidFill>
                  <a:srgbClr val="3C165D"/>
                </a:solidFill>
                <a:cs typeface="Calibri"/>
                <a:hlinkClick r:id="rId3"/>
              </a:rPr>
              <a:t>PEFC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) (1.33 min)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4" name="Picture 3" descr="A screenshot of a computer&#10;&#10;Description automatically generated with medium confidence">
            <a:hlinkClick r:id="rId2"/>
            <a:extLst>
              <a:ext uri="{FF2B5EF4-FFF2-40B4-BE49-F238E27FC236}">
                <a16:creationId xmlns:a16="http://schemas.microsoft.com/office/drawing/2014/main" id="{B0F9BC82-D7A1-F41A-CD65-0407B5DEF75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421" y="2562725"/>
            <a:ext cx="6533148" cy="415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06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a88ec169-906e-4370-9640-4e5c35bb318a" xsi:nil="true"/>
    <LMS_Mappings xmlns="a88ec169-906e-4370-9640-4e5c35bb318a" xsi:nil="true"/>
    <Invited_Teachers xmlns="a88ec169-906e-4370-9640-4e5c35bb318a" xsi:nil="true"/>
    <NotebookType xmlns="a88ec169-906e-4370-9640-4e5c35bb318a" xsi:nil="true"/>
    <Teachers xmlns="a88ec169-906e-4370-9640-4e5c35bb318a">
      <UserInfo>
        <DisplayName/>
        <AccountId xsi:nil="true"/>
        <AccountType/>
      </UserInfo>
    </Teachers>
    <Student_Groups xmlns="a88ec169-906e-4370-9640-4e5c35bb318a">
      <UserInfo>
        <DisplayName/>
        <AccountId xsi:nil="true"/>
        <AccountType/>
      </UserInfo>
    </Student_Groups>
    <Teams_Channel_Section_Location xmlns="a88ec169-906e-4370-9640-4e5c35bb318a" xsi:nil="true"/>
    <TeamsChannelId xmlns="a88ec169-906e-4370-9640-4e5c35bb318a" xsi:nil="true"/>
    <Invited_Students xmlns="a88ec169-906e-4370-9640-4e5c35bb318a" xsi:nil="true"/>
    <Students xmlns="a88ec169-906e-4370-9640-4e5c35bb318a">
      <UserInfo>
        <DisplayName/>
        <AccountId xsi:nil="true"/>
        <AccountType/>
      </UserInfo>
    </Students>
    <Math_Settings xmlns="a88ec169-906e-4370-9640-4e5c35bb318a" xsi:nil="true"/>
    <_activity xmlns="a88ec169-906e-4370-9640-4e5c35bb318a" xsi:nil="true"/>
    <AppVersion xmlns="a88ec169-906e-4370-9640-4e5c35bb318a" xsi:nil="true"/>
    <IsNotebookLocked xmlns="a88ec169-906e-4370-9640-4e5c35bb318a" xsi:nil="true"/>
    <FolderType xmlns="a88ec169-906e-4370-9640-4e5c35bb318a" xsi:nil="true"/>
    <Distribution_Groups xmlns="a88ec169-906e-4370-9640-4e5c35bb318a" xsi:nil="true"/>
    <Templates xmlns="a88ec169-906e-4370-9640-4e5c35bb318a" xsi:nil="true"/>
    <Self_Registration_Enabled xmlns="a88ec169-906e-4370-9640-4e5c35bb318a" xsi:nil="true"/>
    <Has_Teacher_Only_SectionGroup xmlns="a88ec169-906e-4370-9640-4e5c35bb318a" xsi:nil="true"/>
    <CultureName xmlns="a88ec169-906e-4370-9640-4e5c35bb318a" xsi:nil="true"/>
    <Is_Collaboration_Space_Locked xmlns="a88ec169-906e-4370-9640-4e5c35bb318a" xsi:nil="true"/>
    <Owner xmlns="a88ec169-906e-4370-9640-4e5c35bb318a">
      <UserInfo>
        <DisplayName/>
        <AccountId xsi:nil="true"/>
        <AccountType/>
      </UserInfo>
    </Owner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87E0A82270E447ABB149B18B708FB7" ma:contentTypeVersion="36" ma:contentTypeDescription="Een nieuw document maken." ma:contentTypeScope="" ma:versionID="4762e01c9c574f5cf5f549628ef7bb2c">
  <xsd:schema xmlns:xsd="http://www.w3.org/2001/XMLSchema" xmlns:xs="http://www.w3.org/2001/XMLSchema" xmlns:p="http://schemas.microsoft.com/office/2006/metadata/properties" xmlns:ns3="38e4c7b3-876e-4986-a76a-b175cc053150" xmlns:ns4="a88ec169-906e-4370-9640-4e5c35bb318a" targetNamespace="http://schemas.microsoft.com/office/2006/metadata/properties" ma:root="true" ma:fieldsID="4d32e838c27ecb4e6a0d5aa72891b152" ns3:_="" ns4:_="">
    <xsd:import namespace="38e4c7b3-876e-4986-a76a-b175cc053150"/>
    <xsd:import namespace="a88ec169-906e-4370-9640-4e5c35bb318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GenerationTime" minOccurs="0"/>
                <xsd:element ref="ns4:MediaServiceEventHashCode" minOccurs="0"/>
                <xsd:element ref="ns4:Teams_Channel_Section_Locatio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c7b3-876e-4986-a76a-b175cc0531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8ec169-906e-4370-9640-4e5c35bb31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0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5" nillable="true" ma:displayName="Is Collaboration Space Locked" ma:internalName="Is_Collaboration_Space_Locked">
      <xsd:simpleType>
        <xsd:restriction base="dms:Boolean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8" nillable="true" ma:displayName="MediaServiceEventHashCode" ma:hidden="true" ma:internalName="MediaServiceEventHashCode" ma:readOnly="true">
      <xsd:simpleType>
        <xsd:restriction base="dms:Text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4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8D0EF1-E2D5-4112-915D-555845056FBC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a88ec169-906e-4370-9640-4e5c35bb318a"/>
    <ds:schemaRef ds:uri="38e4c7b3-876e-4986-a76a-b175cc053150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B84DAE0-912A-4CCF-A9AD-ABC346D138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c7b3-876e-4986-a76a-b175cc053150"/>
    <ds:schemaRef ds:uri="a88ec169-906e-4370-9640-4e5c35bb31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7FB17D0-351F-497A-8E47-B48658F260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587</Words>
  <Application>Microsoft Office PowerPoint</Application>
  <PresentationFormat>Breedbeeld</PresentationFormat>
  <Paragraphs>119</Paragraphs>
  <Slides>14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bold</vt:lpstr>
      <vt:lpstr>Calibri Light</vt:lpstr>
      <vt:lpstr>Roboto</vt:lpstr>
      <vt:lpstr>Wingdings</vt:lpstr>
      <vt:lpstr>Office Theme</vt:lpstr>
      <vt:lpstr>Enjoy the forest &amp; forest products now and in the future</vt:lpstr>
      <vt:lpstr>Introduction to forestry</vt:lpstr>
      <vt:lpstr>Introduction to forestry</vt:lpstr>
      <vt:lpstr>Importance of forests</vt:lpstr>
      <vt:lpstr>Introduction to forestry</vt:lpstr>
      <vt:lpstr>Importance of forests</vt:lpstr>
      <vt:lpstr>Introduction to forestry</vt:lpstr>
      <vt:lpstr>Importance of forests</vt:lpstr>
      <vt:lpstr>Introduction to forestry</vt:lpstr>
      <vt:lpstr>Sustainable forestry (1/3)</vt:lpstr>
      <vt:lpstr>Sustainable forestry (2/3)</vt:lpstr>
      <vt:lpstr>Sustainable forestry (3/3):  timber and non-timber forest products</vt:lpstr>
      <vt:lpstr>What wooden and non-wooden products do you have at home? Write them down:</vt:lpstr>
      <vt:lpstr>How can you actively contribute to sustainable forest use?   How can you make sustainable use of wooden and non-wooden forest products?   Think about this together.   Write down 3 actions that you can easily perform.   Write down 3 actions that require more effort.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Bart Hempen</dc:creator>
  <cp:lastModifiedBy>Bart Hempen</cp:lastModifiedBy>
  <cp:revision>15</cp:revision>
  <dcterms:created xsi:type="dcterms:W3CDTF">2023-06-02T08:06:54Z</dcterms:created>
  <dcterms:modified xsi:type="dcterms:W3CDTF">2024-12-10T17:31:44Z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0x0101007787E0A82270E447ABB149B18B708FB7</vt:lpwstr>
  </property>
</Properties>
</file>