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335" r:id="rId5"/>
    <p:sldId id="381" r:id="rId6"/>
    <p:sldId id="382" r:id="rId7"/>
    <p:sldId id="375" r:id="rId8"/>
    <p:sldId id="309" r:id="rId9"/>
    <p:sldId id="371" r:id="rId10"/>
    <p:sldId id="374" r:id="rId11"/>
    <p:sldId id="376" r:id="rId12"/>
    <p:sldId id="379" r:id="rId13"/>
  </p:sldIdLst>
  <p:sldSz cx="12192000" cy="6858000"/>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E809D3-23FB-4DF7-B7CA-F51D8AB5C136}" v="7" dt="2024-09-24T15:03:18.47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rt Hempen" userId="e1e3b119-3a59-4389-bd45-5fc5103d909c" providerId="ADAL" clId="{01E809D3-23FB-4DF7-B7CA-F51D8AB5C136}"/>
    <pc:docChg chg="custSel addSld delSld modSld sldOrd">
      <pc:chgData name="Bart Hempen" userId="e1e3b119-3a59-4389-bd45-5fc5103d909c" providerId="ADAL" clId="{01E809D3-23FB-4DF7-B7CA-F51D8AB5C136}" dt="2024-09-16T12:35:23.110" v="130" actId="6549"/>
      <pc:docMkLst>
        <pc:docMk/>
      </pc:docMkLst>
      <pc:sldChg chg="modSp mod">
        <pc:chgData name="Bart Hempen" userId="e1e3b119-3a59-4389-bd45-5fc5103d909c" providerId="ADAL" clId="{01E809D3-23FB-4DF7-B7CA-F51D8AB5C136}" dt="2024-09-11T12:20:53.886" v="46" actId="6549"/>
        <pc:sldMkLst>
          <pc:docMk/>
          <pc:sldMk cId="828354639" sldId="309"/>
        </pc:sldMkLst>
        <pc:spChg chg="mod">
          <ac:chgData name="Bart Hempen" userId="e1e3b119-3a59-4389-bd45-5fc5103d909c" providerId="ADAL" clId="{01E809D3-23FB-4DF7-B7CA-F51D8AB5C136}" dt="2024-09-11T12:19:25.205" v="25"/>
          <ac:spMkLst>
            <pc:docMk/>
            <pc:sldMk cId="828354639" sldId="309"/>
            <ac:spMk id="13" creationId="{C111ACE9-1E96-4515-AAEC-D44DB2DBB9FF}"/>
          </ac:spMkLst>
        </pc:spChg>
        <pc:spChg chg="mod">
          <ac:chgData name="Bart Hempen" userId="e1e3b119-3a59-4389-bd45-5fc5103d909c" providerId="ADAL" clId="{01E809D3-23FB-4DF7-B7CA-F51D8AB5C136}" dt="2024-09-11T12:20:53.886" v="46" actId="6549"/>
          <ac:spMkLst>
            <pc:docMk/>
            <pc:sldMk cId="828354639" sldId="309"/>
            <ac:spMk id="14" creationId="{96611AFA-3116-4B27-A2AA-AEC14A299DE4}"/>
          </ac:spMkLst>
        </pc:spChg>
        <pc:picChg chg="mod">
          <ac:chgData name="Bart Hempen" userId="e1e3b119-3a59-4389-bd45-5fc5103d909c" providerId="ADAL" clId="{01E809D3-23FB-4DF7-B7CA-F51D8AB5C136}" dt="2024-09-11T12:20:24.565" v="38" actId="1076"/>
          <ac:picMkLst>
            <pc:docMk/>
            <pc:sldMk cId="828354639" sldId="309"/>
            <ac:picMk id="4" creationId="{EF964E04-CC08-4498-BD15-E4E2D3EF170A}"/>
          </ac:picMkLst>
        </pc:picChg>
      </pc:sldChg>
      <pc:sldChg chg="del">
        <pc:chgData name="Bart Hempen" userId="e1e3b119-3a59-4389-bd45-5fc5103d909c" providerId="ADAL" clId="{01E809D3-23FB-4DF7-B7CA-F51D8AB5C136}" dt="2024-09-16T11:39:18.218" v="114" actId="47"/>
        <pc:sldMkLst>
          <pc:docMk/>
          <pc:sldMk cId="872267913" sldId="372"/>
        </pc:sldMkLst>
      </pc:sldChg>
      <pc:sldChg chg="del">
        <pc:chgData name="Bart Hempen" userId="e1e3b119-3a59-4389-bd45-5fc5103d909c" providerId="ADAL" clId="{01E809D3-23FB-4DF7-B7CA-F51D8AB5C136}" dt="2024-09-16T11:39:19.919" v="115" actId="47"/>
        <pc:sldMkLst>
          <pc:docMk/>
          <pc:sldMk cId="1448374786" sldId="373"/>
        </pc:sldMkLst>
      </pc:sldChg>
      <pc:sldChg chg="modSp mod">
        <pc:chgData name="Bart Hempen" userId="e1e3b119-3a59-4389-bd45-5fc5103d909c" providerId="ADAL" clId="{01E809D3-23FB-4DF7-B7CA-F51D8AB5C136}" dt="2024-09-16T12:35:23.110" v="130" actId="6549"/>
        <pc:sldMkLst>
          <pc:docMk/>
          <pc:sldMk cId="72365656" sldId="374"/>
        </pc:sldMkLst>
        <pc:spChg chg="mod">
          <ac:chgData name="Bart Hempen" userId="e1e3b119-3a59-4389-bd45-5fc5103d909c" providerId="ADAL" clId="{01E809D3-23FB-4DF7-B7CA-F51D8AB5C136}" dt="2024-09-16T12:35:23.110" v="130" actId="6549"/>
          <ac:spMkLst>
            <pc:docMk/>
            <pc:sldMk cId="72365656" sldId="374"/>
            <ac:spMk id="7" creationId="{2D684587-9771-A5EC-040A-0EBF041A5AB7}"/>
          </ac:spMkLst>
        </pc:spChg>
      </pc:sldChg>
      <pc:sldChg chg="ord">
        <pc:chgData name="Bart Hempen" userId="e1e3b119-3a59-4389-bd45-5fc5103d909c" providerId="ADAL" clId="{01E809D3-23FB-4DF7-B7CA-F51D8AB5C136}" dt="2024-09-16T11:40:36.178" v="120"/>
        <pc:sldMkLst>
          <pc:docMk/>
          <pc:sldMk cId="516279588" sldId="375"/>
        </pc:sldMkLst>
      </pc:sldChg>
      <pc:sldChg chg="del">
        <pc:chgData name="Bart Hempen" userId="e1e3b119-3a59-4389-bd45-5fc5103d909c" providerId="ADAL" clId="{01E809D3-23FB-4DF7-B7CA-F51D8AB5C136}" dt="2024-09-16T11:40:01.115" v="118" actId="47"/>
        <pc:sldMkLst>
          <pc:docMk/>
          <pc:sldMk cId="961125908" sldId="377"/>
        </pc:sldMkLst>
      </pc:sldChg>
      <pc:sldChg chg="addSp delSp modSp add mod">
        <pc:chgData name="Bart Hempen" userId="e1e3b119-3a59-4389-bd45-5fc5103d909c" providerId="ADAL" clId="{01E809D3-23FB-4DF7-B7CA-F51D8AB5C136}" dt="2024-09-16T11:31:36.541" v="113" actId="27636"/>
        <pc:sldMkLst>
          <pc:docMk/>
          <pc:sldMk cId="3508106657" sldId="381"/>
        </pc:sldMkLst>
        <pc:spChg chg="add mod">
          <ac:chgData name="Bart Hempen" userId="e1e3b119-3a59-4389-bd45-5fc5103d909c" providerId="ADAL" clId="{01E809D3-23FB-4DF7-B7CA-F51D8AB5C136}" dt="2024-09-16T11:31:36.541" v="113" actId="27636"/>
          <ac:spMkLst>
            <pc:docMk/>
            <pc:sldMk cId="3508106657" sldId="381"/>
            <ac:spMk id="2" creationId="{6078522B-6BF7-9406-D50E-B360B62E6D10}"/>
          </ac:spMkLst>
        </pc:spChg>
        <pc:spChg chg="del">
          <ac:chgData name="Bart Hempen" userId="e1e3b119-3a59-4389-bd45-5fc5103d909c" providerId="ADAL" clId="{01E809D3-23FB-4DF7-B7CA-F51D8AB5C136}" dt="2024-09-11T12:12:36.821" v="2" actId="478"/>
          <ac:spMkLst>
            <pc:docMk/>
            <pc:sldMk cId="3508106657" sldId="381"/>
            <ac:spMk id="2" creationId="{8DC7F7FF-4534-8EE0-7BCC-2AC4772060E4}"/>
          </ac:spMkLst>
        </pc:spChg>
        <pc:spChg chg="del">
          <ac:chgData name="Bart Hempen" userId="e1e3b119-3a59-4389-bd45-5fc5103d909c" providerId="ADAL" clId="{01E809D3-23FB-4DF7-B7CA-F51D8AB5C136}" dt="2024-09-11T12:12:37.892" v="3" actId="478"/>
          <ac:spMkLst>
            <pc:docMk/>
            <pc:sldMk cId="3508106657" sldId="381"/>
            <ac:spMk id="3" creationId="{0DBC46CE-00B7-38F9-99F8-200D148D8B15}"/>
          </ac:spMkLst>
        </pc:spChg>
        <pc:spChg chg="del">
          <ac:chgData name="Bart Hempen" userId="e1e3b119-3a59-4389-bd45-5fc5103d909c" providerId="ADAL" clId="{01E809D3-23FB-4DF7-B7CA-F51D8AB5C136}" dt="2024-09-11T12:12:39.549" v="4" actId="478"/>
          <ac:spMkLst>
            <pc:docMk/>
            <pc:sldMk cId="3508106657" sldId="381"/>
            <ac:spMk id="4" creationId="{0651D8F1-B81C-FFD7-8B5C-6E724BD27673}"/>
          </ac:spMkLst>
        </pc:spChg>
        <pc:spChg chg="del">
          <ac:chgData name="Bart Hempen" userId="e1e3b119-3a59-4389-bd45-5fc5103d909c" providerId="ADAL" clId="{01E809D3-23FB-4DF7-B7CA-F51D8AB5C136}" dt="2024-09-11T12:12:35.452" v="1" actId="478"/>
          <ac:spMkLst>
            <pc:docMk/>
            <pc:sldMk cId="3508106657" sldId="381"/>
            <ac:spMk id="5" creationId="{419AA9E1-4225-5BB5-198F-DF4EE03E3A6C}"/>
          </ac:spMkLst>
        </pc:spChg>
        <pc:picChg chg="del">
          <ac:chgData name="Bart Hempen" userId="e1e3b119-3a59-4389-bd45-5fc5103d909c" providerId="ADAL" clId="{01E809D3-23FB-4DF7-B7CA-F51D8AB5C136}" dt="2024-09-11T12:15:47.621" v="5" actId="478"/>
          <ac:picMkLst>
            <pc:docMk/>
            <pc:sldMk cId="3508106657" sldId="381"/>
            <ac:picMk id="6" creationId="{06F3120B-3F95-C334-1AE1-41CB94B98EDF}"/>
          </ac:picMkLst>
        </pc:picChg>
        <pc:picChg chg="add del mod">
          <ac:chgData name="Bart Hempen" userId="e1e3b119-3a59-4389-bd45-5fc5103d909c" providerId="ADAL" clId="{01E809D3-23FB-4DF7-B7CA-F51D8AB5C136}" dt="2024-09-11T12:17:50.326" v="16" actId="478"/>
          <ac:picMkLst>
            <pc:docMk/>
            <pc:sldMk cId="3508106657" sldId="381"/>
            <ac:picMk id="8" creationId="{743B3743-F308-766D-2663-258206AB3788}"/>
          </ac:picMkLst>
        </pc:picChg>
        <pc:picChg chg="add mod">
          <ac:chgData name="Bart Hempen" userId="e1e3b119-3a59-4389-bd45-5fc5103d909c" providerId="ADAL" clId="{01E809D3-23FB-4DF7-B7CA-F51D8AB5C136}" dt="2024-09-11T12:18:02.527" v="23" actId="14100"/>
          <ac:picMkLst>
            <pc:docMk/>
            <pc:sldMk cId="3508106657" sldId="381"/>
            <ac:picMk id="10" creationId="{61826A49-13D1-3B31-5155-2EE2CF0E3A34}"/>
          </ac:picMkLst>
        </pc:picChg>
      </pc:sldChg>
      <pc:sldChg chg="add">
        <pc:chgData name="Bart Hempen" userId="e1e3b119-3a59-4389-bd45-5fc5103d909c" providerId="ADAL" clId="{01E809D3-23FB-4DF7-B7CA-F51D8AB5C136}" dt="2024-09-11T12:19:03.503" v="24"/>
        <pc:sldMkLst>
          <pc:docMk/>
          <pc:sldMk cId="1066814590" sldId="382"/>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nl-NL" sz="1862" b="0" i="0" u="none" strike="noStrike" kern="1200" spc="0" baseline="0" smtClean="0">
                <a:solidFill>
                  <a:schemeClr val="tx1">
                    <a:lumMod val="65000"/>
                    <a:lumOff val="35000"/>
                  </a:schemeClr>
                </a:solidFill>
                <a:latin typeface="+mj-lt"/>
                <a:ea typeface="+mn-ea"/>
                <a:cs typeface="+mn-cs"/>
              </a:defRPr>
            </a:pPr>
            <a:r>
              <a:rPr lang="nl-NL">
                <a:latin typeface="+mj-lt"/>
              </a:rPr>
              <a:t>179 kg/persoon/jaar = afval</a:t>
            </a:r>
          </a:p>
        </c:rich>
      </c:tx>
      <c:overlay val="0"/>
      <c:spPr>
        <a:noFill/>
        <a:ln>
          <a:noFill/>
        </a:ln>
        <a:effectLst/>
      </c:spPr>
      <c:txPr>
        <a:bodyPr rot="0" spcFirstLastPara="1" vertOverflow="ellipsis" vert="horz" wrap="square" anchor="ctr" anchorCtr="1"/>
        <a:lstStyle/>
        <a:p>
          <a:pPr>
            <a:defRPr lang="nl-NL" sz="1862" b="0" i="0" u="none" strike="noStrike" kern="1200" spc="0" baseline="0" smtClean="0">
              <a:solidFill>
                <a:schemeClr val="tx1">
                  <a:lumMod val="65000"/>
                  <a:lumOff val="35000"/>
                </a:schemeClr>
              </a:solidFill>
              <a:latin typeface="+mj-lt"/>
              <a:ea typeface="+mn-ea"/>
              <a:cs typeface="+mn-cs"/>
            </a:defRPr>
          </a:pPr>
          <a:endParaRPr lang="nl-BE"/>
        </a:p>
      </c:txPr>
    </c:title>
    <c:autoTitleDeleted val="0"/>
    <c:plotArea>
      <c:layout/>
      <c:doughnutChart>
        <c:varyColors val="1"/>
        <c:ser>
          <c:idx val="0"/>
          <c:order val="0"/>
          <c:tx>
            <c:strRef>
              <c:f>Blad1!$B$1</c:f>
              <c:strCache>
                <c:ptCount val="1"/>
                <c:pt idx="0">
                  <c:v>179 kg/person/year = waste</c:v>
                </c:pt>
              </c:strCache>
            </c:strRef>
          </c:tx>
          <c:dPt>
            <c:idx val="0"/>
            <c:bubble3D val="0"/>
            <c:spPr>
              <a:solidFill>
                <a:schemeClr val="accent3"/>
              </a:solidFill>
              <a:ln w="19050">
                <a:solidFill>
                  <a:schemeClr val="lt1"/>
                </a:solidFill>
              </a:ln>
              <a:effectLst/>
            </c:spPr>
            <c:extLst>
              <c:ext xmlns:c16="http://schemas.microsoft.com/office/drawing/2014/chart" uri="{C3380CC4-5D6E-409C-BE32-E72D297353CC}">
                <c16:uniqueId val="{00000001-B0A2-4393-B182-1AF6A598F2E5}"/>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B0A2-4393-B182-1AF6A598F2E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B0A2-4393-B182-1AF6A598F2E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B0A2-4393-B182-1AF6A598F2E5}"/>
              </c:ext>
            </c:extLst>
          </c:dPt>
          <c:cat>
            <c:strRef>
              <c:f>Blad1!$A$2:$A$5</c:f>
              <c:strCache>
                <c:ptCount val="2"/>
                <c:pt idx="0">
                  <c:v>Niet eetbaar</c:v>
                </c:pt>
                <c:pt idx="1">
                  <c:v>Eetbaar</c:v>
                </c:pt>
              </c:strCache>
            </c:strRef>
          </c:cat>
          <c:val>
            <c:numRef>
              <c:f>Blad1!$B$2:$B$5</c:f>
              <c:numCache>
                <c:formatCode>General</c:formatCode>
                <c:ptCount val="4"/>
                <c:pt idx="0">
                  <c:v>35</c:v>
                </c:pt>
                <c:pt idx="1">
                  <c:v>65</c:v>
                </c:pt>
              </c:numCache>
            </c:numRef>
          </c:val>
          <c:extLst>
            <c:ext xmlns:c16="http://schemas.microsoft.com/office/drawing/2014/chart" uri="{C3380CC4-5D6E-409C-BE32-E72D297353CC}">
              <c16:uniqueId val="{00000008-B0A2-4393-B182-1AF6A598F2E5}"/>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egendEntry>
        <c:idx val="2"/>
        <c:delete val="1"/>
      </c:legendEntry>
      <c:legendEntry>
        <c:idx val="3"/>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BE"/>
        </a:p>
      </c:txPr>
    </c:legend>
    <c:plotVisOnly val="1"/>
    <c:dispBlanksAs val="gap"/>
    <c:showDLblsOverMax val="0"/>
  </c:chart>
  <c:spPr>
    <a:noFill/>
    <a:ln>
      <a:noFill/>
    </a:ln>
    <a:effectLst/>
  </c:spPr>
  <c:txPr>
    <a:bodyPr/>
    <a:lstStyle/>
    <a:p>
      <a:pPr>
        <a:defRPr/>
      </a:pPr>
      <a:endParaRPr lang="nl-B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F1B7F4-FCCF-411B-BF7D-9BC328DFBF63}" type="datetimeFigureOut">
              <a:rPr lang="nl-BE" smtClean="0"/>
              <a:t>24/09/2024</a:t>
            </a:fld>
            <a:endParaRPr lang="nl-B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E9FABE-FA7C-4E7F-8DE7-300B43BE38E4}" type="slidenum">
              <a:rPr lang="nl-BE" smtClean="0"/>
              <a:t>‹nr.›</a:t>
            </a:fld>
            <a:endParaRPr lang="nl-BE"/>
          </a:p>
        </p:txBody>
      </p:sp>
    </p:spTree>
    <p:extLst>
      <p:ext uri="{BB962C8B-B14F-4D97-AF65-F5344CB8AC3E}">
        <p14:creationId xmlns:p14="http://schemas.microsoft.com/office/powerpoint/2010/main" val="24795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64FE9-2D2B-4E7B-9AF3-34835405CE0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BE"/>
          </a:p>
        </p:txBody>
      </p:sp>
      <p:sp>
        <p:nvSpPr>
          <p:cNvPr id="3" name="Subtitle 2">
            <a:extLst>
              <a:ext uri="{FF2B5EF4-FFF2-40B4-BE49-F238E27FC236}">
                <a16:creationId xmlns:a16="http://schemas.microsoft.com/office/drawing/2014/main" id="{13D32875-6912-48DE-8B3A-D38726D2DD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BE"/>
          </a:p>
        </p:txBody>
      </p:sp>
      <p:sp>
        <p:nvSpPr>
          <p:cNvPr id="4" name="Date Placeholder 3">
            <a:extLst>
              <a:ext uri="{FF2B5EF4-FFF2-40B4-BE49-F238E27FC236}">
                <a16:creationId xmlns:a16="http://schemas.microsoft.com/office/drawing/2014/main" id="{B40CF6EB-3499-4A22-9C0B-B3F51FDBBB9C}"/>
              </a:ext>
            </a:extLst>
          </p:cNvPr>
          <p:cNvSpPr>
            <a:spLocks noGrp="1"/>
          </p:cNvSpPr>
          <p:nvPr>
            <p:ph type="dt" sz="half" idx="10"/>
          </p:nvPr>
        </p:nvSpPr>
        <p:spPr/>
        <p:txBody>
          <a:bodyPr/>
          <a:lstStyle/>
          <a:p>
            <a:fld id="{2D9A1544-F01E-4785-95D7-BFB59D614E29}" type="datetimeFigureOut">
              <a:rPr lang="nl-BE" smtClean="0"/>
              <a:t>24/09/2024</a:t>
            </a:fld>
            <a:endParaRPr lang="nl-BE"/>
          </a:p>
        </p:txBody>
      </p:sp>
      <p:sp>
        <p:nvSpPr>
          <p:cNvPr id="5" name="Footer Placeholder 4">
            <a:extLst>
              <a:ext uri="{FF2B5EF4-FFF2-40B4-BE49-F238E27FC236}">
                <a16:creationId xmlns:a16="http://schemas.microsoft.com/office/drawing/2014/main" id="{45BDF888-C281-4EE7-8D95-37E98CC3B26B}"/>
              </a:ext>
            </a:extLst>
          </p:cNvPr>
          <p:cNvSpPr>
            <a:spLocks noGrp="1"/>
          </p:cNvSpPr>
          <p:nvPr>
            <p:ph type="ftr" sz="quarter" idx="11"/>
          </p:nvPr>
        </p:nvSpPr>
        <p:spPr/>
        <p:txBody>
          <a:bodyPr/>
          <a:lstStyle/>
          <a:p>
            <a:endParaRPr lang="nl-BE"/>
          </a:p>
        </p:txBody>
      </p:sp>
      <p:sp>
        <p:nvSpPr>
          <p:cNvPr id="6" name="Slide Number Placeholder 5">
            <a:extLst>
              <a:ext uri="{FF2B5EF4-FFF2-40B4-BE49-F238E27FC236}">
                <a16:creationId xmlns:a16="http://schemas.microsoft.com/office/drawing/2014/main" id="{9AD9B475-FD96-4E80-9070-EC6FCD6D268B}"/>
              </a:ext>
            </a:extLst>
          </p:cNvPr>
          <p:cNvSpPr>
            <a:spLocks noGrp="1"/>
          </p:cNvSpPr>
          <p:nvPr>
            <p:ph type="sldNum" sz="quarter" idx="12"/>
          </p:nvPr>
        </p:nvSpPr>
        <p:spPr/>
        <p:txBody>
          <a:bodyPr/>
          <a:lstStyle/>
          <a:p>
            <a:fld id="{6D5C409A-3485-456D-974B-EE85B546744E}" type="slidenum">
              <a:rPr lang="nl-BE" smtClean="0"/>
              <a:t>‹nr.›</a:t>
            </a:fld>
            <a:endParaRPr lang="nl-BE"/>
          </a:p>
        </p:txBody>
      </p:sp>
    </p:spTree>
    <p:extLst>
      <p:ext uri="{BB962C8B-B14F-4D97-AF65-F5344CB8AC3E}">
        <p14:creationId xmlns:p14="http://schemas.microsoft.com/office/powerpoint/2010/main" val="10360546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6769D-C2D5-4170-A531-1995B0A724D7}"/>
              </a:ext>
            </a:extLst>
          </p:cNvPr>
          <p:cNvSpPr>
            <a:spLocks noGrp="1"/>
          </p:cNvSpPr>
          <p:nvPr>
            <p:ph type="title"/>
          </p:nvPr>
        </p:nvSpPr>
        <p:spPr/>
        <p:txBody>
          <a:bodyPr/>
          <a:lstStyle/>
          <a:p>
            <a:r>
              <a:rPr lang="en-US"/>
              <a:t>Click to edit Master title style</a:t>
            </a:r>
            <a:endParaRPr lang="nl-BE"/>
          </a:p>
        </p:txBody>
      </p:sp>
      <p:sp>
        <p:nvSpPr>
          <p:cNvPr id="3" name="Vertical Text Placeholder 2">
            <a:extLst>
              <a:ext uri="{FF2B5EF4-FFF2-40B4-BE49-F238E27FC236}">
                <a16:creationId xmlns:a16="http://schemas.microsoft.com/office/drawing/2014/main" id="{705B721F-2E37-4BC2-9878-659415900EC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Date Placeholder 3">
            <a:extLst>
              <a:ext uri="{FF2B5EF4-FFF2-40B4-BE49-F238E27FC236}">
                <a16:creationId xmlns:a16="http://schemas.microsoft.com/office/drawing/2014/main" id="{B9D9535C-F0DB-44CA-AA10-9E66CD8F6080}"/>
              </a:ext>
            </a:extLst>
          </p:cNvPr>
          <p:cNvSpPr>
            <a:spLocks noGrp="1"/>
          </p:cNvSpPr>
          <p:nvPr>
            <p:ph type="dt" sz="half" idx="10"/>
          </p:nvPr>
        </p:nvSpPr>
        <p:spPr/>
        <p:txBody>
          <a:bodyPr/>
          <a:lstStyle/>
          <a:p>
            <a:fld id="{2D9A1544-F01E-4785-95D7-BFB59D614E29}" type="datetimeFigureOut">
              <a:rPr lang="nl-BE" smtClean="0"/>
              <a:t>24/09/2024</a:t>
            </a:fld>
            <a:endParaRPr lang="nl-BE"/>
          </a:p>
        </p:txBody>
      </p:sp>
      <p:sp>
        <p:nvSpPr>
          <p:cNvPr id="5" name="Footer Placeholder 4">
            <a:extLst>
              <a:ext uri="{FF2B5EF4-FFF2-40B4-BE49-F238E27FC236}">
                <a16:creationId xmlns:a16="http://schemas.microsoft.com/office/drawing/2014/main" id="{3AD3DC37-C731-49F3-873C-71715CB8CF3B}"/>
              </a:ext>
            </a:extLst>
          </p:cNvPr>
          <p:cNvSpPr>
            <a:spLocks noGrp="1"/>
          </p:cNvSpPr>
          <p:nvPr>
            <p:ph type="ftr" sz="quarter" idx="11"/>
          </p:nvPr>
        </p:nvSpPr>
        <p:spPr/>
        <p:txBody>
          <a:bodyPr/>
          <a:lstStyle/>
          <a:p>
            <a:endParaRPr lang="nl-BE"/>
          </a:p>
        </p:txBody>
      </p:sp>
      <p:sp>
        <p:nvSpPr>
          <p:cNvPr id="6" name="Slide Number Placeholder 5">
            <a:extLst>
              <a:ext uri="{FF2B5EF4-FFF2-40B4-BE49-F238E27FC236}">
                <a16:creationId xmlns:a16="http://schemas.microsoft.com/office/drawing/2014/main" id="{AC73200D-F345-402F-B766-0647602E4422}"/>
              </a:ext>
            </a:extLst>
          </p:cNvPr>
          <p:cNvSpPr>
            <a:spLocks noGrp="1"/>
          </p:cNvSpPr>
          <p:nvPr>
            <p:ph type="sldNum" sz="quarter" idx="12"/>
          </p:nvPr>
        </p:nvSpPr>
        <p:spPr/>
        <p:txBody>
          <a:bodyPr/>
          <a:lstStyle/>
          <a:p>
            <a:fld id="{6D5C409A-3485-456D-974B-EE85B546744E}" type="slidenum">
              <a:rPr lang="nl-BE" smtClean="0"/>
              <a:t>‹nr.›</a:t>
            </a:fld>
            <a:endParaRPr lang="nl-BE"/>
          </a:p>
        </p:txBody>
      </p:sp>
    </p:spTree>
    <p:extLst>
      <p:ext uri="{BB962C8B-B14F-4D97-AF65-F5344CB8AC3E}">
        <p14:creationId xmlns:p14="http://schemas.microsoft.com/office/powerpoint/2010/main" val="2593469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D33A341-A5A8-4370-B968-7AE141F68E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BE"/>
          </a:p>
        </p:txBody>
      </p:sp>
      <p:sp>
        <p:nvSpPr>
          <p:cNvPr id="3" name="Vertical Text Placeholder 2">
            <a:extLst>
              <a:ext uri="{FF2B5EF4-FFF2-40B4-BE49-F238E27FC236}">
                <a16:creationId xmlns:a16="http://schemas.microsoft.com/office/drawing/2014/main" id="{B84A76E6-557B-4AF2-827A-6BD70F1E580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Date Placeholder 3">
            <a:extLst>
              <a:ext uri="{FF2B5EF4-FFF2-40B4-BE49-F238E27FC236}">
                <a16:creationId xmlns:a16="http://schemas.microsoft.com/office/drawing/2014/main" id="{5F6FDE94-64B7-4750-BD8A-206F2DE3BAA3}"/>
              </a:ext>
            </a:extLst>
          </p:cNvPr>
          <p:cNvSpPr>
            <a:spLocks noGrp="1"/>
          </p:cNvSpPr>
          <p:nvPr>
            <p:ph type="dt" sz="half" idx="10"/>
          </p:nvPr>
        </p:nvSpPr>
        <p:spPr/>
        <p:txBody>
          <a:bodyPr/>
          <a:lstStyle/>
          <a:p>
            <a:fld id="{2D9A1544-F01E-4785-95D7-BFB59D614E29}" type="datetimeFigureOut">
              <a:rPr lang="nl-BE" smtClean="0"/>
              <a:t>24/09/2024</a:t>
            </a:fld>
            <a:endParaRPr lang="nl-BE"/>
          </a:p>
        </p:txBody>
      </p:sp>
      <p:sp>
        <p:nvSpPr>
          <p:cNvPr id="5" name="Footer Placeholder 4">
            <a:extLst>
              <a:ext uri="{FF2B5EF4-FFF2-40B4-BE49-F238E27FC236}">
                <a16:creationId xmlns:a16="http://schemas.microsoft.com/office/drawing/2014/main" id="{E1E75F92-0F87-4C53-A8C3-D7A9687462F4}"/>
              </a:ext>
            </a:extLst>
          </p:cNvPr>
          <p:cNvSpPr>
            <a:spLocks noGrp="1"/>
          </p:cNvSpPr>
          <p:nvPr>
            <p:ph type="ftr" sz="quarter" idx="11"/>
          </p:nvPr>
        </p:nvSpPr>
        <p:spPr/>
        <p:txBody>
          <a:bodyPr/>
          <a:lstStyle/>
          <a:p>
            <a:endParaRPr lang="nl-BE"/>
          </a:p>
        </p:txBody>
      </p:sp>
      <p:sp>
        <p:nvSpPr>
          <p:cNvPr id="6" name="Slide Number Placeholder 5">
            <a:extLst>
              <a:ext uri="{FF2B5EF4-FFF2-40B4-BE49-F238E27FC236}">
                <a16:creationId xmlns:a16="http://schemas.microsoft.com/office/drawing/2014/main" id="{0CFE9F8D-75DA-4508-A9B3-C7A912934F7F}"/>
              </a:ext>
            </a:extLst>
          </p:cNvPr>
          <p:cNvSpPr>
            <a:spLocks noGrp="1"/>
          </p:cNvSpPr>
          <p:nvPr>
            <p:ph type="sldNum" sz="quarter" idx="12"/>
          </p:nvPr>
        </p:nvSpPr>
        <p:spPr/>
        <p:txBody>
          <a:bodyPr/>
          <a:lstStyle/>
          <a:p>
            <a:fld id="{6D5C409A-3485-456D-974B-EE85B546744E}" type="slidenum">
              <a:rPr lang="nl-BE" smtClean="0"/>
              <a:t>‹nr.›</a:t>
            </a:fld>
            <a:endParaRPr lang="nl-BE"/>
          </a:p>
        </p:txBody>
      </p:sp>
    </p:spTree>
    <p:extLst>
      <p:ext uri="{BB962C8B-B14F-4D97-AF65-F5344CB8AC3E}">
        <p14:creationId xmlns:p14="http://schemas.microsoft.com/office/powerpoint/2010/main" val="2147922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303F852B-9075-EC5C-2480-6425F5D7A42C}"/>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8738441" y="3428999"/>
            <a:ext cx="3453558" cy="3429001"/>
          </a:xfrm>
          <a:prstGeom prst="rect">
            <a:avLst/>
          </a:prstGeom>
        </p:spPr>
      </p:pic>
      <p:pic>
        <p:nvPicPr>
          <p:cNvPr id="16" name="Grafik 15">
            <a:extLst>
              <a:ext uri="{FF2B5EF4-FFF2-40B4-BE49-F238E27FC236}">
                <a16:creationId xmlns:a16="http://schemas.microsoft.com/office/drawing/2014/main" id="{88ED17BF-1264-05FE-AAAF-76253DF65F8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61969" y="5797623"/>
            <a:ext cx="8132745" cy="677046"/>
          </a:xfrm>
          <a:prstGeom prst="rect">
            <a:avLst/>
          </a:prstGeom>
        </p:spPr>
      </p:pic>
      <p:pic>
        <p:nvPicPr>
          <p:cNvPr id="17" name="Grafik 16">
            <a:extLst>
              <a:ext uri="{FF2B5EF4-FFF2-40B4-BE49-F238E27FC236}">
                <a16:creationId xmlns:a16="http://schemas.microsoft.com/office/drawing/2014/main" id="{0FA62D79-FE65-AC53-A15D-CACC7F0DFC31}"/>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9930254" y="261564"/>
            <a:ext cx="1849484" cy="909329"/>
          </a:xfrm>
          <a:prstGeom prst="rect">
            <a:avLst/>
          </a:prstGeom>
        </p:spPr>
      </p:pic>
      <p:sp>
        <p:nvSpPr>
          <p:cNvPr id="2" name="Titel 1">
            <a:extLst>
              <a:ext uri="{FF2B5EF4-FFF2-40B4-BE49-F238E27FC236}">
                <a16:creationId xmlns:a16="http://schemas.microsoft.com/office/drawing/2014/main" id="{ABD47045-A79B-4E49-BAC9-80E2AF79E984}"/>
              </a:ext>
            </a:extLst>
          </p:cNvPr>
          <p:cNvSpPr>
            <a:spLocks noGrp="1"/>
          </p:cNvSpPr>
          <p:nvPr>
            <p:ph type="ctrTitle" hasCustomPrompt="1"/>
          </p:nvPr>
        </p:nvSpPr>
        <p:spPr>
          <a:xfrm>
            <a:off x="439738" y="1281715"/>
            <a:ext cx="11340000" cy="1080000"/>
          </a:xfrm>
        </p:spPr>
        <p:txBody>
          <a:bodyPr anchor="ctr">
            <a:normAutofit/>
          </a:bodyPr>
          <a:lstStyle>
            <a:lvl1pPr algn="l">
              <a:defRPr sz="3300" b="1">
                <a:latin typeface="Calibri bold" panose="020F0702030404030204" pitchFamily="34" charset="0"/>
                <a:cs typeface="Calibri bold" panose="020F0702030404030204" pitchFamily="34" charset="0"/>
              </a:defRPr>
            </a:lvl1pPr>
          </a:lstStyle>
          <a:p>
            <a:r>
              <a:rPr lang="en-GB" noProof="0" dirty="0"/>
              <a:t>Title of the presentation</a:t>
            </a:r>
          </a:p>
        </p:txBody>
      </p:sp>
      <p:sp>
        <p:nvSpPr>
          <p:cNvPr id="3" name="Untertitel 2">
            <a:extLst>
              <a:ext uri="{FF2B5EF4-FFF2-40B4-BE49-F238E27FC236}">
                <a16:creationId xmlns:a16="http://schemas.microsoft.com/office/drawing/2014/main" id="{7F87E811-05D3-48C2-8FF4-386C018BBE56}"/>
              </a:ext>
            </a:extLst>
          </p:cNvPr>
          <p:cNvSpPr>
            <a:spLocks noGrp="1"/>
          </p:cNvSpPr>
          <p:nvPr>
            <p:ph type="subTitle" idx="1" hasCustomPrompt="1"/>
          </p:nvPr>
        </p:nvSpPr>
        <p:spPr>
          <a:xfrm>
            <a:off x="439738" y="2437858"/>
            <a:ext cx="11340000" cy="1279670"/>
          </a:xfrm>
        </p:spPr>
        <p:txBody>
          <a:bodyPr>
            <a:normAutofit/>
          </a:bodyPr>
          <a:lstStyle>
            <a:lvl1pPr marL="0" indent="0" algn="l">
              <a:buNone/>
              <a:defRPr sz="2800">
                <a:solidFill>
                  <a:schemeClr val="accent4"/>
                </a:solidFill>
                <a:latin typeface="Calibri" panose="020F050202020403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dirty="0"/>
              <a:t>Sub title of the presentation</a:t>
            </a:r>
          </a:p>
        </p:txBody>
      </p:sp>
      <p:sp>
        <p:nvSpPr>
          <p:cNvPr id="12" name="Textplatzhalter 10">
            <a:extLst>
              <a:ext uri="{FF2B5EF4-FFF2-40B4-BE49-F238E27FC236}">
                <a16:creationId xmlns:a16="http://schemas.microsoft.com/office/drawing/2014/main" id="{05D6CE47-0FE7-47D3-9A62-F14861550826}"/>
              </a:ext>
            </a:extLst>
          </p:cNvPr>
          <p:cNvSpPr>
            <a:spLocks noGrp="1"/>
          </p:cNvSpPr>
          <p:nvPr>
            <p:ph type="body" sz="quarter" idx="17" hasCustomPrompt="1"/>
          </p:nvPr>
        </p:nvSpPr>
        <p:spPr>
          <a:xfrm>
            <a:off x="439739" y="3792940"/>
            <a:ext cx="8620442" cy="360000"/>
          </a:xfrm>
        </p:spPr>
        <p:txBody>
          <a:bodyPr anchor="t">
            <a:noAutofit/>
          </a:bodyPr>
          <a:lstStyle>
            <a:lvl1pPr>
              <a:defRPr sz="2000" b="1">
                <a:solidFill>
                  <a:schemeClr val="accent3"/>
                </a:solidFill>
                <a:latin typeface="Calibri" panose="020F0502020204030204" pitchFamily="34" charset="0"/>
                <a:cs typeface="Calibri" panose="020F0502020204030204" pitchFamily="34" charset="0"/>
              </a:defRPr>
            </a:lvl1pPr>
          </a:lstStyle>
          <a:p>
            <a:pPr lvl="0"/>
            <a:r>
              <a:rPr lang="en-GB" noProof="0" dirty="0"/>
              <a:t>Organisation name or similar</a:t>
            </a:r>
          </a:p>
        </p:txBody>
      </p:sp>
      <p:sp>
        <p:nvSpPr>
          <p:cNvPr id="14" name="Textplatzhalter 10">
            <a:extLst>
              <a:ext uri="{FF2B5EF4-FFF2-40B4-BE49-F238E27FC236}">
                <a16:creationId xmlns:a16="http://schemas.microsoft.com/office/drawing/2014/main" id="{3DA33E7F-73C7-4FF7-87C0-31BEDC66BD7D}"/>
              </a:ext>
            </a:extLst>
          </p:cNvPr>
          <p:cNvSpPr>
            <a:spLocks noGrp="1"/>
          </p:cNvSpPr>
          <p:nvPr>
            <p:ph type="body" sz="quarter" idx="19" hasCustomPrompt="1"/>
          </p:nvPr>
        </p:nvSpPr>
        <p:spPr>
          <a:xfrm>
            <a:off x="439739" y="5188138"/>
            <a:ext cx="8620442" cy="277200"/>
          </a:xfrm>
        </p:spPr>
        <p:txBody>
          <a:bodyPr anchor="t">
            <a:noAutofit/>
          </a:bodyPr>
          <a:lstStyle>
            <a:lvl1pPr>
              <a:defRPr sz="1400" b="0">
                <a:solidFill>
                  <a:schemeClr val="accent3">
                    <a:lumMod val="75000"/>
                  </a:schemeClr>
                </a:solidFill>
                <a:latin typeface="Calibri" panose="020F0502020204030204" pitchFamily="34" charset="0"/>
                <a:cs typeface="Calibri" panose="020F0502020204030204" pitchFamily="34" charset="0"/>
              </a:defRPr>
            </a:lvl1pPr>
          </a:lstStyle>
          <a:p>
            <a:pPr lvl="0"/>
            <a:r>
              <a:rPr lang="en-GB" noProof="0"/>
              <a:t>Date (or similar)</a:t>
            </a:r>
          </a:p>
        </p:txBody>
      </p:sp>
      <p:sp>
        <p:nvSpPr>
          <p:cNvPr id="7" name="Textplatzhalter 10">
            <a:extLst>
              <a:ext uri="{FF2B5EF4-FFF2-40B4-BE49-F238E27FC236}">
                <a16:creationId xmlns:a16="http://schemas.microsoft.com/office/drawing/2014/main" id="{FA4C983E-3698-4EEA-B713-947D1E092E79}"/>
              </a:ext>
            </a:extLst>
          </p:cNvPr>
          <p:cNvSpPr>
            <a:spLocks noGrp="1"/>
          </p:cNvSpPr>
          <p:nvPr>
            <p:ph type="body" sz="quarter" idx="20" hasCustomPrompt="1"/>
          </p:nvPr>
        </p:nvSpPr>
        <p:spPr>
          <a:xfrm>
            <a:off x="439739" y="4891889"/>
            <a:ext cx="8620442" cy="277200"/>
          </a:xfrm>
        </p:spPr>
        <p:txBody>
          <a:bodyPr anchor="t">
            <a:normAutofit/>
          </a:bodyPr>
          <a:lstStyle>
            <a:lvl1pPr>
              <a:defRPr lang="en-GB" sz="1400" b="0" kern="1200" noProof="0" dirty="0">
                <a:solidFill>
                  <a:schemeClr val="accent3">
                    <a:lumMod val="75000"/>
                  </a:schemeClr>
                </a:solidFill>
                <a:latin typeface="Calibri" panose="020F0502020204030204" pitchFamily="34" charset="0"/>
                <a:ea typeface="+mn-ea"/>
                <a:cs typeface="Calibri" panose="020F0502020204030204" pitchFamily="34" charset="0"/>
              </a:defRPr>
            </a:lvl1pPr>
          </a:lstStyle>
          <a:p>
            <a:pPr lvl="0"/>
            <a:r>
              <a:rPr lang="en-GB" noProof="0" dirty="0"/>
              <a:t>Event name | Location (or similar)</a:t>
            </a:r>
          </a:p>
        </p:txBody>
      </p:sp>
      <p:sp>
        <p:nvSpPr>
          <p:cNvPr id="25" name="Textplatzhalter 10">
            <a:extLst>
              <a:ext uri="{FF2B5EF4-FFF2-40B4-BE49-F238E27FC236}">
                <a16:creationId xmlns:a16="http://schemas.microsoft.com/office/drawing/2014/main" id="{08E6E14D-44E9-4935-B754-B30C4C3F9DD4}"/>
              </a:ext>
            </a:extLst>
          </p:cNvPr>
          <p:cNvSpPr>
            <a:spLocks noGrp="1"/>
          </p:cNvSpPr>
          <p:nvPr>
            <p:ph type="body" sz="quarter" idx="21" hasCustomPrompt="1"/>
          </p:nvPr>
        </p:nvSpPr>
        <p:spPr>
          <a:xfrm>
            <a:off x="439739" y="4175433"/>
            <a:ext cx="8620442" cy="629925"/>
          </a:xfrm>
        </p:spPr>
        <p:txBody>
          <a:bodyPr anchor="t">
            <a:noAutofit/>
          </a:bodyPr>
          <a:lstStyle>
            <a:lvl1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sz="1800" b="0">
                <a:solidFill>
                  <a:schemeClr val="accent3"/>
                </a:solidFill>
                <a:latin typeface="Calibri" panose="020F0502020204030204" pitchFamily="34" charset="0"/>
                <a:cs typeface="Calibri" panose="020F0502020204030204" pitchFamily="34" charset="0"/>
              </a:defRPr>
            </a:lvl1pPr>
          </a:lstStyle>
          <a:p>
            <a:pPr lvl="0"/>
            <a:r>
              <a:rPr lang="en-GB" noProof="0" dirty="0"/>
              <a:t>Person name | Role (or similar)</a:t>
            </a:r>
          </a:p>
        </p:txBody>
      </p:sp>
    </p:spTree>
    <p:extLst>
      <p:ext uri="{BB962C8B-B14F-4D97-AF65-F5344CB8AC3E}">
        <p14:creationId xmlns:p14="http://schemas.microsoft.com/office/powerpoint/2010/main" val="14203781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ection Slide ">
    <p:spTree>
      <p:nvGrpSpPr>
        <p:cNvPr id="1" name=""/>
        <p:cNvGrpSpPr/>
        <p:nvPr/>
      </p:nvGrpSpPr>
      <p:grpSpPr>
        <a:xfrm>
          <a:off x="0" y="0"/>
          <a:ext cx="0" cy="0"/>
          <a:chOff x="0" y="0"/>
          <a:chExt cx="0" cy="0"/>
        </a:xfrm>
      </p:grpSpPr>
      <p:pic>
        <p:nvPicPr>
          <p:cNvPr id="20" name="Grafik 19">
            <a:extLst>
              <a:ext uri="{FF2B5EF4-FFF2-40B4-BE49-F238E27FC236}">
                <a16:creationId xmlns:a16="http://schemas.microsoft.com/office/drawing/2014/main" id="{361700ED-0608-757B-61DE-FF29A95A3C6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9010653" y="3768261"/>
            <a:ext cx="3181346" cy="3089740"/>
          </a:xfrm>
          <a:prstGeom prst="rect">
            <a:avLst/>
          </a:prstGeom>
        </p:spPr>
      </p:pic>
      <p:sp>
        <p:nvSpPr>
          <p:cNvPr id="2" name="Titel 1">
            <a:extLst>
              <a:ext uri="{FF2B5EF4-FFF2-40B4-BE49-F238E27FC236}">
                <a16:creationId xmlns:a16="http://schemas.microsoft.com/office/drawing/2014/main" id="{ABD47045-A79B-4E49-BAC9-80E2AF79E984}"/>
              </a:ext>
            </a:extLst>
          </p:cNvPr>
          <p:cNvSpPr>
            <a:spLocks noGrp="1"/>
          </p:cNvSpPr>
          <p:nvPr>
            <p:ph type="ctrTitle" hasCustomPrompt="1"/>
          </p:nvPr>
        </p:nvSpPr>
        <p:spPr>
          <a:xfrm>
            <a:off x="439738" y="1558248"/>
            <a:ext cx="11340000" cy="900000"/>
          </a:xfrm>
        </p:spPr>
        <p:txBody>
          <a:bodyPr anchor="ctr">
            <a:normAutofit/>
          </a:bodyPr>
          <a:lstStyle>
            <a:lvl1pPr algn="l">
              <a:defRPr sz="2600"/>
            </a:lvl1pPr>
          </a:lstStyle>
          <a:p>
            <a:r>
              <a:rPr lang="en-GB" noProof="0" dirty="0"/>
              <a:t>Title of the section</a:t>
            </a:r>
          </a:p>
        </p:txBody>
      </p:sp>
      <p:sp>
        <p:nvSpPr>
          <p:cNvPr id="3" name="Untertitel 2">
            <a:extLst>
              <a:ext uri="{FF2B5EF4-FFF2-40B4-BE49-F238E27FC236}">
                <a16:creationId xmlns:a16="http://schemas.microsoft.com/office/drawing/2014/main" id="{7F87E811-05D3-48C2-8FF4-386C018BBE56}"/>
              </a:ext>
            </a:extLst>
          </p:cNvPr>
          <p:cNvSpPr>
            <a:spLocks noGrp="1"/>
          </p:cNvSpPr>
          <p:nvPr>
            <p:ph type="subTitle" idx="1" hasCustomPrompt="1"/>
          </p:nvPr>
        </p:nvSpPr>
        <p:spPr>
          <a:xfrm>
            <a:off x="439738" y="2528741"/>
            <a:ext cx="11352212" cy="2425991"/>
          </a:xfrm>
        </p:spPr>
        <p:txBody>
          <a:bodyPr>
            <a:normAutofit/>
          </a:bodyPr>
          <a:lstStyle>
            <a:lvl1pPr marL="0" indent="0" algn="l">
              <a:buNone/>
              <a:defRPr sz="2200">
                <a:solidFill>
                  <a:schemeClr val="accent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dirty="0"/>
              <a:t>Sub title of the section </a:t>
            </a:r>
          </a:p>
        </p:txBody>
      </p:sp>
      <p:sp>
        <p:nvSpPr>
          <p:cNvPr id="11" name="Fußzeilenplatzhalter 4">
            <a:extLst>
              <a:ext uri="{FF2B5EF4-FFF2-40B4-BE49-F238E27FC236}">
                <a16:creationId xmlns:a16="http://schemas.microsoft.com/office/drawing/2014/main" id="{05311203-4C81-4D45-9EF5-B843D1D5F12D}"/>
              </a:ext>
            </a:extLst>
          </p:cNvPr>
          <p:cNvSpPr>
            <a:spLocks noGrp="1"/>
          </p:cNvSpPr>
          <p:nvPr>
            <p:ph type="ftr" sz="quarter" idx="3"/>
          </p:nvPr>
        </p:nvSpPr>
        <p:spPr>
          <a:xfrm>
            <a:off x="426000" y="6493698"/>
            <a:ext cx="10577280" cy="227777"/>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GB" noProof="0"/>
              <a:t>BioBeo</a:t>
            </a:r>
          </a:p>
        </p:txBody>
      </p:sp>
      <p:sp>
        <p:nvSpPr>
          <p:cNvPr id="12" name="Foliennummernplatzhalter 5">
            <a:extLst>
              <a:ext uri="{FF2B5EF4-FFF2-40B4-BE49-F238E27FC236}">
                <a16:creationId xmlns:a16="http://schemas.microsoft.com/office/drawing/2014/main" id="{0A254B31-6117-453D-9970-2479E48BBD01}"/>
              </a:ext>
            </a:extLst>
          </p:cNvPr>
          <p:cNvSpPr>
            <a:spLocks noGrp="1"/>
          </p:cNvSpPr>
          <p:nvPr>
            <p:ph type="sldNum" sz="quarter" idx="4"/>
          </p:nvPr>
        </p:nvSpPr>
        <p:spPr>
          <a:xfrm>
            <a:off x="11083894" y="6493698"/>
            <a:ext cx="682105" cy="227777"/>
          </a:xfrm>
          <a:prstGeom prst="rect">
            <a:avLst/>
          </a:prstGeom>
          <a:noFill/>
          <a:ln>
            <a:noFill/>
          </a:ln>
        </p:spPr>
        <p:txBody>
          <a:bodyPr vert="horz" lIns="91440" tIns="45720" rIns="91440" bIns="45720" rtlCol="0" anchor="ctr"/>
          <a:lstStyle>
            <a:lvl1pPr algn="r">
              <a:defRPr sz="1000">
                <a:solidFill>
                  <a:schemeClr val="tx1">
                    <a:lumMod val="60000"/>
                    <a:lumOff val="40000"/>
                  </a:schemeClr>
                </a:solidFill>
              </a:defRPr>
            </a:lvl1pPr>
          </a:lstStyle>
          <a:p>
            <a:fld id="{7D8F40E6-5147-4048-8648-74966E0AD208}" type="slidenum">
              <a:rPr lang="en-GB" smtClean="0"/>
              <a:pPr/>
              <a:t>‹nr.›</a:t>
            </a:fld>
            <a:endParaRPr lang="en-GB"/>
          </a:p>
        </p:txBody>
      </p:sp>
      <p:sp>
        <p:nvSpPr>
          <p:cNvPr id="13" name="Textplatzhalter 10">
            <a:extLst>
              <a:ext uri="{FF2B5EF4-FFF2-40B4-BE49-F238E27FC236}">
                <a16:creationId xmlns:a16="http://schemas.microsoft.com/office/drawing/2014/main" id="{5B09587C-5936-4FEC-9FBB-55FC36430686}"/>
              </a:ext>
            </a:extLst>
          </p:cNvPr>
          <p:cNvSpPr>
            <a:spLocks noGrp="1"/>
          </p:cNvSpPr>
          <p:nvPr>
            <p:ph type="body" sz="quarter" idx="21" hasCustomPrompt="1"/>
          </p:nvPr>
        </p:nvSpPr>
        <p:spPr>
          <a:xfrm>
            <a:off x="439738" y="5034750"/>
            <a:ext cx="11352212" cy="1347000"/>
          </a:xfrm>
        </p:spPr>
        <p:txBody>
          <a:bodyPr anchor="t">
            <a:noAutofit/>
          </a:bodyPr>
          <a:lstStyle>
            <a:lvl1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sz="1500" b="0">
                <a:solidFill>
                  <a:schemeClr val="accent3"/>
                </a:solidFill>
              </a:defRPr>
            </a:lvl1pPr>
          </a:lstStyle>
          <a:p>
            <a:pPr lvl="0"/>
            <a:r>
              <a:rPr lang="en-GB" noProof="0"/>
              <a:t>Optional information</a:t>
            </a:r>
          </a:p>
        </p:txBody>
      </p:sp>
      <p:sp>
        <p:nvSpPr>
          <p:cNvPr id="10" name="Textplatzhalter 10">
            <a:extLst>
              <a:ext uri="{FF2B5EF4-FFF2-40B4-BE49-F238E27FC236}">
                <a16:creationId xmlns:a16="http://schemas.microsoft.com/office/drawing/2014/main" id="{3E5F5E45-982B-48CD-9AAD-AA381F4ECA05}"/>
              </a:ext>
            </a:extLst>
          </p:cNvPr>
          <p:cNvSpPr>
            <a:spLocks noGrp="1"/>
          </p:cNvSpPr>
          <p:nvPr>
            <p:ph type="body" sz="quarter" idx="22" hasCustomPrompt="1"/>
          </p:nvPr>
        </p:nvSpPr>
        <p:spPr>
          <a:xfrm>
            <a:off x="439738" y="1133262"/>
            <a:ext cx="11352212" cy="320533"/>
          </a:xfrm>
        </p:spPr>
        <p:txBody>
          <a:bodyPr anchor="t">
            <a:noAutofit/>
          </a:bodyPr>
          <a:lstStyle>
            <a:lvl1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sz="1300" b="0">
                <a:solidFill>
                  <a:schemeClr val="accent3"/>
                </a:solidFill>
              </a:defRPr>
            </a:lvl1pPr>
          </a:lstStyle>
          <a:p>
            <a:pPr lvl="0"/>
            <a:r>
              <a:rPr lang="en-GB" noProof="0"/>
              <a:t>Section number</a:t>
            </a:r>
          </a:p>
        </p:txBody>
      </p:sp>
      <p:pic>
        <p:nvPicPr>
          <p:cNvPr id="5" name="Grafik 4">
            <a:extLst>
              <a:ext uri="{FF2B5EF4-FFF2-40B4-BE49-F238E27FC236}">
                <a16:creationId xmlns:a16="http://schemas.microsoft.com/office/drawing/2014/main" id="{9930420C-B8E3-18F3-0FC9-0A2E258D1619}"/>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9969998" y="138281"/>
            <a:ext cx="1796001" cy="883033"/>
          </a:xfrm>
          <a:prstGeom prst="rect">
            <a:avLst/>
          </a:prstGeom>
        </p:spPr>
      </p:pic>
    </p:spTree>
    <p:extLst>
      <p:ext uri="{BB962C8B-B14F-4D97-AF65-F5344CB8AC3E}">
        <p14:creationId xmlns:p14="http://schemas.microsoft.com/office/powerpoint/2010/main" val="29815085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76CC0-E0A1-4342-A993-A64F1A23F1D8}"/>
              </a:ext>
            </a:extLst>
          </p:cNvPr>
          <p:cNvSpPr>
            <a:spLocks noGrp="1"/>
          </p:cNvSpPr>
          <p:nvPr>
            <p:ph type="title"/>
          </p:nvPr>
        </p:nvSpPr>
        <p:spPr/>
        <p:txBody>
          <a:bodyPr/>
          <a:lstStyle/>
          <a:p>
            <a:r>
              <a:rPr lang="en-US"/>
              <a:t>Click to edit Master title style</a:t>
            </a:r>
            <a:endParaRPr lang="nl-BE"/>
          </a:p>
        </p:txBody>
      </p:sp>
      <p:sp>
        <p:nvSpPr>
          <p:cNvPr id="3" name="Content Placeholder 2">
            <a:extLst>
              <a:ext uri="{FF2B5EF4-FFF2-40B4-BE49-F238E27FC236}">
                <a16:creationId xmlns:a16="http://schemas.microsoft.com/office/drawing/2014/main" id="{52D09D6B-2131-4602-B284-39D65A5E3A3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Date Placeholder 3">
            <a:extLst>
              <a:ext uri="{FF2B5EF4-FFF2-40B4-BE49-F238E27FC236}">
                <a16:creationId xmlns:a16="http://schemas.microsoft.com/office/drawing/2014/main" id="{5AB9DEAD-9384-4095-BCA0-4A2A465FCBF4}"/>
              </a:ext>
            </a:extLst>
          </p:cNvPr>
          <p:cNvSpPr>
            <a:spLocks noGrp="1"/>
          </p:cNvSpPr>
          <p:nvPr>
            <p:ph type="dt" sz="half" idx="10"/>
          </p:nvPr>
        </p:nvSpPr>
        <p:spPr/>
        <p:txBody>
          <a:bodyPr/>
          <a:lstStyle/>
          <a:p>
            <a:fld id="{2D9A1544-F01E-4785-95D7-BFB59D614E29}" type="datetimeFigureOut">
              <a:rPr lang="nl-BE" smtClean="0"/>
              <a:t>24/09/2024</a:t>
            </a:fld>
            <a:endParaRPr lang="nl-BE"/>
          </a:p>
        </p:txBody>
      </p:sp>
      <p:sp>
        <p:nvSpPr>
          <p:cNvPr id="5" name="Footer Placeholder 4">
            <a:extLst>
              <a:ext uri="{FF2B5EF4-FFF2-40B4-BE49-F238E27FC236}">
                <a16:creationId xmlns:a16="http://schemas.microsoft.com/office/drawing/2014/main" id="{CCE457B3-6767-4605-B00B-C04FFF2C2D48}"/>
              </a:ext>
            </a:extLst>
          </p:cNvPr>
          <p:cNvSpPr>
            <a:spLocks noGrp="1"/>
          </p:cNvSpPr>
          <p:nvPr>
            <p:ph type="ftr" sz="quarter" idx="11"/>
          </p:nvPr>
        </p:nvSpPr>
        <p:spPr/>
        <p:txBody>
          <a:bodyPr/>
          <a:lstStyle/>
          <a:p>
            <a:endParaRPr lang="nl-BE"/>
          </a:p>
        </p:txBody>
      </p:sp>
      <p:sp>
        <p:nvSpPr>
          <p:cNvPr id="6" name="Slide Number Placeholder 5">
            <a:extLst>
              <a:ext uri="{FF2B5EF4-FFF2-40B4-BE49-F238E27FC236}">
                <a16:creationId xmlns:a16="http://schemas.microsoft.com/office/drawing/2014/main" id="{97A0B97F-C285-4167-94BB-0210A7311E40}"/>
              </a:ext>
            </a:extLst>
          </p:cNvPr>
          <p:cNvSpPr>
            <a:spLocks noGrp="1"/>
          </p:cNvSpPr>
          <p:nvPr>
            <p:ph type="sldNum" sz="quarter" idx="12"/>
          </p:nvPr>
        </p:nvSpPr>
        <p:spPr/>
        <p:txBody>
          <a:bodyPr/>
          <a:lstStyle/>
          <a:p>
            <a:fld id="{6D5C409A-3485-456D-974B-EE85B546744E}" type="slidenum">
              <a:rPr lang="nl-BE" smtClean="0"/>
              <a:t>‹nr.›</a:t>
            </a:fld>
            <a:endParaRPr lang="nl-BE"/>
          </a:p>
        </p:txBody>
      </p:sp>
    </p:spTree>
    <p:extLst>
      <p:ext uri="{BB962C8B-B14F-4D97-AF65-F5344CB8AC3E}">
        <p14:creationId xmlns:p14="http://schemas.microsoft.com/office/powerpoint/2010/main" val="3679869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31C6C4-B90C-48D3-A677-14E1ED5410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BE"/>
          </a:p>
        </p:txBody>
      </p:sp>
      <p:sp>
        <p:nvSpPr>
          <p:cNvPr id="3" name="Text Placeholder 2">
            <a:extLst>
              <a:ext uri="{FF2B5EF4-FFF2-40B4-BE49-F238E27FC236}">
                <a16:creationId xmlns:a16="http://schemas.microsoft.com/office/drawing/2014/main" id="{32498EBE-85D6-4C30-9E3F-72DFDB91B52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12EE0CA9-56FF-4BC9-9E63-A52105932585}"/>
              </a:ext>
            </a:extLst>
          </p:cNvPr>
          <p:cNvSpPr>
            <a:spLocks noGrp="1"/>
          </p:cNvSpPr>
          <p:nvPr>
            <p:ph type="dt" sz="half" idx="10"/>
          </p:nvPr>
        </p:nvSpPr>
        <p:spPr/>
        <p:txBody>
          <a:bodyPr/>
          <a:lstStyle/>
          <a:p>
            <a:fld id="{2D9A1544-F01E-4785-95D7-BFB59D614E29}" type="datetimeFigureOut">
              <a:rPr lang="nl-BE" smtClean="0"/>
              <a:t>24/09/2024</a:t>
            </a:fld>
            <a:endParaRPr lang="nl-BE"/>
          </a:p>
        </p:txBody>
      </p:sp>
      <p:sp>
        <p:nvSpPr>
          <p:cNvPr id="5" name="Footer Placeholder 4">
            <a:extLst>
              <a:ext uri="{FF2B5EF4-FFF2-40B4-BE49-F238E27FC236}">
                <a16:creationId xmlns:a16="http://schemas.microsoft.com/office/drawing/2014/main" id="{5853639F-C067-48AA-92E1-45D4489DBF02}"/>
              </a:ext>
            </a:extLst>
          </p:cNvPr>
          <p:cNvSpPr>
            <a:spLocks noGrp="1"/>
          </p:cNvSpPr>
          <p:nvPr>
            <p:ph type="ftr" sz="quarter" idx="11"/>
          </p:nvPr>
        </p:nvSpPr>
        <p:spPr/>
        <p:txBody>
          <a:bodyPr/>
          <a:lstStyle/>
          <a:p>
            <a:endParaRPr lang="nl-BE"/>
          </a:p>
        </p:txBody>
      </p:sp>
      <p:sp>
        <p:nvSpPr>
          <p:cNvPr id="6" name="Slide Number Placeholder 5">
            <a:extLst>
              <a:ext uri="{FF2B5EF4-FFF2-40B4-BE49-F238E27FC236}">
                <a16:creationId xmlns:a16="http://schemas.microsoft.com/office/drawing/2014/main" id="{3C041414-13D8-41AC-AC30-0D00269D576D}"/>
              </a:ext>
            </a:extLst>
          </p:cNvPr>
          <p:cNvSpPr>
            <a:spLocks noGrp="1"/>
          </p:cNvSpPr>
          <p:nvPr>
            <p:ph type="sldNum" sz="quarter" idx="12"/>
          </p:nvPr>
        </p:nvSpPr>
        <p:spPr/>
        <p:txBody>
          <a:bodyPr/>
          <a:lstStyle/>
          <a:p>
            <a:fld id="{6D5C409A-3485-456D-974B-EE85B546744E}" type="slidenum">
              <a:rPr lang="nl-BE" smtClean="0"/>
              <a:t>‹nr.›</a:t>
            </a:fld>
            <a:endParaRPr lang="nl-BE"/>
          </a:p>
        </p:txBody>
      </p:sp>
    </p:spTree>
    <p:extLst>
      <p:ext uri="{BB962C8B-B14F-4D97-AF65-F5344CB8AC3E}">
        <p14:creationId xmlns:p14="http://schemas.microsoft.com/office/powerpoint/2010/main" val="926499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43BF9-DF03-4A87-9C55-8B6DD09BCCE7}"/>
              </a:ext>
            </a:extLst>
          </p:cNvPr>
          <p:cNvSpPr>
            <a:spLocks noGrp="1"/>
          </p:cNvSpPr>
          <p:nvPr>
            <p:ph type="title"/>
          </p:nvPr>
        </p:nvSpPr>
        <p:spPr/>
        <p:txBody>
          <a:bodyPr/>
          <a:lstStyle/>
          <a:p>
            <a:r>
              <a:rPr lang="en-US"/>
              <a:t>Click to edit Master title style</a:t>
            </a:r>
            <a:endParaRPr lang="nl-BE"/>
          </a:p>
        </p:txBody>
      </p:sp>
      <p:sp>
        <p:nvSpPr>
          <p:cNvPr id="3" name="Content Placeholder 2">
            <a:extLst>
              <a:ext uri="{FF2B5EF4-FFF2-40B4-BE49-F238E27FC236}">
                <a16:creationId xmlns:a16="http://schemas.microsoft.com/office/drawing/2014/main" id="{FB1EC6A1-90BD-47FF-AF24-8DA4A521FE0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Content Placeholder 3">
            <a:extLst>
              <a:ext uri="{FF2B5EF4-FFF2-40B4-BE49-F238E27FC236}">
                <a16:creationId xmlns:a16="http://schemas.microsoft.com/office/drawing/2014/main" id="{C06F738D-DCE2-43A9-9A9B-D5B36602DE9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5" name="Date Placeholder 4">
            <a:extLst>
              <a:ext uri="{FF2B5EF4-FFF2-40B4-BE49-F238E27FC236}">
                <a16:creationId xmlns:a16="http://schemas.microsoft.com/office/drawing/2014/main" id="{BDF3E495-63F3-4B3A-B2EE-F8BA3C54F11B}"/>
              </a:ext>
            </a:extLst>
          </p:cNvPr>
          <p:cNvSpPr>
            <a:spLocks noGrp="1"/>
          </p:cNvSpPr>
          <p:nvPr>
            <p:ph type="dt" sz="half" idx="10"/>
          </p:nvPr>
        </p:nvSpPr>
        <p:spPr/>
        <p:txBody>
          <a:bodyPr/>
          <a:lstStyle/>
          <a:p>
            <a:fld id="{2D9A1544-F01E-4785-95D7-BFB59D614E29}" type="datetimeFigureOut">
              <a:rPr lang="nl-BE" smtClean="0"/>
              <a:t>24/09/2024</a:t>
            </a:fld>
            <a:endParaRPr lang="nl-BE"/>
          </a:p>
        </p:txBody>
      </p:sp>
      <p:sp>
        <p:nvSpPr>
          <p:cNvPr id="6" name="Footer Placeholder 5">
            <a:extLst>
              <a:ext uri="{FF2B5EF4-FFF2-40B4-BE49-F238E27FC236}">
                <a16:creationId xmlns:a16="http://schemas.microsoft.com/office/drawing/2014/main" id="{88EBA24F-B238-4117-9940-074E3EE4A282}"/>
              </a:ext>
            </a:extLst>
          </p:cNvPr>
          <p:cNvSpPr>
            <a:spLocks noGrp="1"/>
          </p:cNvSpPr>
          <p:nvPr>
            <p:ph type="ftr" sz="quarter" idx="11"/>
          </p:nvPr>
        </p:nvSpPr>
        <p:spPr/>
        <p:txBody>
          <a:bodyPr/>
          <a:lstStyle/>
          <a:p>
            <a:endParaRPr lang="nl-BE"/>
          </a:p>
        </p:txBody>
      </p:sp>
      <p:sp>
        <p:nvSpPr>
          <p:cNvPr id="7" name="Slide Number Placeholder 6">
            <a:extLst>
              <a:ext uri="{FF2B5EF4-FFF2-40B4-BE49-F238E27FC236}">
                <a16:creationId xmlns:a16="http://schemas.microsoft.com/office/drawing/2014/main" id="{13D74DDD-E456-42AF-949A-5DEB8B498341}"/>
              </a:ext>
            </a:extLst>
          </p:cNvPr>
          <p:cNvSpPr>
            <a:spLocks noGrp="1"/>
          </p:cNvSpPr>
          <p:nvPr>
            <p:ph type="sldNum" sz="quarter" idx="12"/>
          </p:nvPr>
        </p:nvSpPr>
        <p:spPr/>
        <p:txBody>
          <a:bodyPr/>
          <a:lstStyle/>
          <a:p>
            <a:fld id="{6D5C409A-3485-456D-974B-EE85B546744E}" type="slidenum">
              <a:rPr lang="nl-BE" smtClean="0"/>
              <a:t>‹nr.›</a:t>
            </a:fld>
            <a:endParaRPr lang="nl-BE"/>
          </a:p>
        </p:txBody>
      </p:sp>
    </p:spTree>
    <p:extLst>
      <p:ext uri="{BB962C8B-B14F-4D97-AF65-F5344CB8AC3E}">
        <p14:creationId xmlns:p14="http://schemas.microsoft.com/office/powerpoint/2010/main" val="24353356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28F29-60B0-4102-812A-3B7B1ADC8599}"/>
              </a:ext>
            </a:extLst>
          </p:cNvPr>
          <p:cNvSpPr>
            <a:spLocks noGrp="1"/>
          </p:cNvSpPr>
          <p:nvPr>
            <p:ph type="title"/>
          </p:nvPr>
        </p:nvSpPr>
        <p:spPr>
          <a:xfrm>
            <a:off x="839788" y="365125"/>
            <a:ext cx="10515600" cy="1325563"/>
          </a:xfrm>
        </p:spPr>
        <p:txBody>
          <a:bodyPr/>
          <a:lstStyle/>
          <a:p>
            <a:r>
              <a:rPr lang="en-US"/>
              <a:t>Click to edit Master title style</a:t>
            </a:r>
            <a:endParaRPr lang="nl-BE"/>
          </a:p>
        </p:txBody>
      </p:sp>
      <p:sp>
        <p:nvSpPr>
          <p:cNvPr id="3" name="Text Placeholder 2">
            <a:extLst>
              <a:ext uri="{FF2B5EF4-FFF2-40B4-BE49-F238E27FC236}">
                <a16:creationId xmlns:a16="http://schemas.microsoft.com/office/drawing/2014/main" id="{FCCD85FE-BF5D-40FE-8F84-A74A41D2B59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73F7823-88FF-4126-B0AB-D228B0922B1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5" name="Text Placeholder 4">
            <a:extLst>
              <a:ext uri="{FF2B5EF4-FFF2-40B4-BE49-F238E27FC236}">
                <a16:creationId xmlns:a16="http://schemas.microsoft.com/office/drawing/2014/main" id="{7BB04E57-A452-4FF3-AC25-D101C9936EA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4C055A1-02C5-4311-859F-83849531F34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7" name="Date Placeholder 6">
            <a:extLst>
              <a:ext uri="{FF2B5EF4-FFF2-40B4-BE49-F238E27FC236}">
                <a16:creationId xmlns:a16="http://schemas.microsoft.com/office/drawing/2014/main" id="{DB0D50C1-1D68-4597-8AC9-B768E1A60BB6}"/>
              </a:ext>
            </a:extLst>
          </p:cNvPr>
          <p:cNvSpPr>
            <a:spLocks noGrp="1"/>
          </p:cNvSpPr>
          <p:nvPr>
            <p:ph type="dt" sz="half" idx="10"/>
          </p:nvPr>
        </p:nvSpPr>
        <p:spPr/>
        <p:txBody>
          <a:bodyPr/>
          <a:lstStyle/>
          <a:p>
            <a:fld id="{2D9A1544-F01E-4785-95D7-BFB59D614E29}" type="datetimeFigureOut">
              <a:rPr lang="nl-BE" smtClean="0"/>
              <a:t>24/09/2024</a:t>
            </a:fld>
            <a:endParaRPr lang="nl-BE"/>
          </a:p>
        </p:txBody>
      </p:sp>
      <p:sp>
        <p:nvSpPr>
          <p:cNvPr id="8" name="Footer Placeholder 7">
            <a:extLst>
              <a:ext uri="{FF2B5EF4-FFF2-40B4-BE49-F238E27FC236}">
                <a16:creationId xmlns:a16="http://schemas.microsoft.com/office/drawing/2014/main" id="{61748C93-31D5-46D1-BBD4-644ECFC60DF5}"/>
              </a:ext>
            </a:extLst>
          </p:cNvPr>
          <p:cNvSpPr>
            <a:spLocks noGrp="1"/>
          </p:cNvSpPr>
          <p:nvPr>
            <p:ph type="ftr" sz="quarter" idx="11"/>
          </p:nvPr>
        </p:nvSpPr>
        <p:spPr/>
        <p:txBody>
          <a:bodyPr/>
          <a:lstStyle/>
          <a:p>
            <a:endParaRPr lang="nl-BE"/>
          </a:p>
        </p:txBody>
      </p:sp>
      <p:sp>
        <p:nvSpPr>
          <p:cNvPr id="9" name="Slide Number Placeholder 8">
            <a:extLst>
              <a:ext uri="{FF2B5EF4-FFF2-40B4-BE49-F238E27FC236}">
                <a16:creationId xmlns:a16="http://schemas.microsoft.com/office/drawing/2014/main" id="{4BF95D6E-A5F8-4F01-9E7C-788168FB09E3}"/>
              </a:ext>
            </a:extLst>
          </p:cNvPr>
          <p:cNvSpPr>
            <a:spLocks noGrp="1"/>
          </p:cNvSpPr>
          <p:nvPr>
            <p:ph type="sldNum" sz="quarter" idx="12"/>
          </p:nvPr>
        </p:nvSpPr>
        <p:spPr/>
        <p:txBody>
          <a:bodyPr/>
          <a:lstStyle/>
          <a:p>
            <a:fld id="{6D5C409A-3485-456D-974B-EE85B546744E}" type="slidenum">
              <a:rPr lang="nl-BE" smtClean="0"/>
              <a:t>‹nr.›</a:t>
            </a:fld>
            <a:endParaRPr lang="nl-BE"/>
          </a:p>
        </p:txBody>
      </p:sp>
    </p:spTree>
    <p:extLst>
      <p:ext uri="{BB962C8B-B14F-4D97-AF65-F5344CB8AC3E}">
        <p14:creationId xmlns:p14="http://schemas.microsoft.com/office/powerpoint/2010/main" val="36723603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B6AF9-FE0C-4054-8317-AE4089F21267}"/>
              </a:ext>
            </a:extLst>
          </p:cNvPr>
          <p:cNvSpPr>
            <a:spLocks noGrp="1"/>
          </p:cNvSpPr>
          <p:nvPr>
            <p:ph type="title"/>
          </p:nvPr>
        </p:nvSpPr>
        <p:spPr/>
        <p:txBody>
          <a:bodyPr/>
          <a:lstStyle/>
          <a:p>
            <a:r>
              <a:rPr lang="en-US"/>
              <a:t>Click to edit Master title style</a:t>
            </a:r>
            <a:endParaRPr lang="nl-BE"/>
          </a:p>
        </p:txBody>
      </p:sp>
      <p:sp>
        <p:nvSpPr>
          <p:cNvPr id="3" name="Date Placeholder 2">
            <a:extLst>
              <a:ext uri="{FF2B5EF4-FFF2-40B4-BE49-F238E27FC236}">
                <a16:creationId xmlns:a16="http://schemas.microsoft.com/office/drawing/2014/main" id="{98550952-30B8-43EB-B524-FF8008A63B88}"/>
              </a:ext>
            </a:extLst>
          </p:cNvPr>
          <p:cNvSpPr>
            <a:spLocks noGrp="1"/>
          </p:cNvSpPr>
          <p:nvPr>
            <p:ph type="dt" sz="half" idx="10"/>
          </p:nvPr>
        </p:nvSpPr>
        <p:spPr/>
        <p:txBody>
          <a:bodyPr/>
          <a:lstStyle/>
          <a:p>
            <a:fld id="{2D9A1544-F01E-4785-95D7-BFB59D614E29}" type="datetimeFigureOut">
              <a:rPr lang="nl-BE" smtClean="0"/>
              <a:t>24/09/2024</a:t>
            </a:fld>
            <a:endParaRPr lang="nl-BE"/>
          </a:p>
        </p:txBody>
      </p:sp>
      <p:sp>
        <p:nvSpPr>
          <p:cNvPr id="4" name="Footer Placeholder 3">
            <a:extLst>
              <a:ext uri="{FF2B5EF4-FFF2-40B4-BE49-F238E27FC236}">
                <a16:creationId xmlns:a16="http://schemas.microsoft.com/office/drawing/2014/main" id="{3B09CC44-05C3-414C-B338-7C8CA3348ADC}"/>
              </a:ext>
            </a:extLst>
          </p:cNvPr>
          <p:cNvSpPr>
            <a:spLocks noGrp="1"/>
          </p:cNvSpPr>
          <p:nvPr>
            <p:ph type="ftr" sz="quarter" idx="11"/>
          </p:nvPr>
        </p:nvSpPr>
        <p:spPr/>
        <p:txBody>
          <a:bodyPr/>
          <a:lstStyle/>
          <a:p>
            <a:endParaRPr lang="nl-BE"/>
          </a:p>
        </p:txBody>
      </p:sp>
      <p:sp>
        <p:nvSpPr>
          <p:cNvPr id="5" name="Slide Number Placeholder 4">
            <a:extLst>
              <a:ext uri="{FF2B5EF4-FFF2-40B4-BE49-F238E27FC236}">
                <a16:creationId xmlns:a16="http://schemas.microsoft.com/office/drawing/2014/main" id="{7CFBE405-F705-40EC-B6B3-1002E6DC6A1C}"/>
              </a:ext>
            </a:extLst>
          </p:cNvPr>
          <p:cNvSpPr>
            <a:spLocks noGrp="1"/>
          </p:cNvSpPr>
          <p:nvPr>
            <p:ph type="sldNum" sz="quarter" idx="12"/>
          </p:nvPr>
        </p:nvSpPr>
        <p:spPr/>
        <p:txBody>
          <a:bodyPr/>
          <a:lstStyle/>
          <a:p>
            <a:fld id="{6D5C409A-3485-456D-974B-EE85B546744E}" type="slidenum">
              <a:rPr lang="nl-BE" smtClean="0"/>
              <a:t>‹nr.›</a:t>
            </a:fld>
            <a:endParaRPr lang="nl-BE"/>
          </a:p>
        </p:txBody>
      </p:sp>
    </p:spTree>
    <p:extLst>
      <p:ext uri="{BB962C8B-B14F-4D97-AF65-F5344CB8AC3E}">
        <p14:creationId xmlns:p14="http://schemas.microsoft.com/office/powerpoint/2010/main" val="948326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3423C80-821F-4788-B471-240514007825}"/>
              </a:ext>
            </a:extLst>
          </p:cNvPr>
          <p:cNvSpPr>
            <a:spLocks noGrp="1"/>
          </p:cNvSpPr>
          <p:nvPr>
            <p:ph type="dt" sz="half" idx="10"/>
          </p:nvPr>
        </p:nvSpPr>
        <p:spPr/>
        <p:txBody>
          <a:bodyPr/>
          <a:lstStyle/>
          <a:p>
            <a:fld id="{2D9A1544-F01E-4785-95D7-BFB59D614E29}" type="datetimeFigureOut">
              <a:rPr lang="nl-BE" smtClean="0"/>
              <a:t>24/09/2024</a:t>
            </a:fld>
            <a:endParaRPr lang="nl-BE"/>
          </a:p>
        </p:txBody>
      </p:sp>
      <p:sp>
        <p:nvSpPr>
          <p:cNvPr id="3" name="Footer Placeholder 2">
            <a:extLst>
              <a:ext uri="{FF2B5EF4-FFF2-40B4-BE49-F238E27FC236}">
                <a16:creationId xmlns:a16="http://schemas.microsoft.com/office/drawing/2014/main" id="{2E0887CE-A447-4C61-912B-774116174E00}"/>
              </a:ext>
            </a:extLst>
          </p:cNvPr>
          <p:cNvSpPr>
            <a:spLocks noGrp="1"/>
          </p:cNvSpPr>
          <p:nvPr>
            <p:ph type="ftr" sz="quarter" idx="11"/>
          </p:nvPr>
        </p:nvSpPr>
        <p:spPr/>
        <p:txBody>
          <a:bodyPr/>
          <a:lstStyle/>
          <a:p>
            <a:endParaRPr lang="nl-BE"/>
          </a:p>
        </p:txBody>
      </p:sp>
      <p:sp>
        <p:nvSpPr>
          <p:cNvPr id="4" name="Slide Number Placeholder 3">
            <a:extLst>
              <a:ext uri="{FF2B5EF4-FFF2-40B4-BE49-F238E27FC236}">
                <a16:creationId xmlns:a16="http://schemas.microsoft.com/office/drawing/2014/main" id="{ABCA0EF2-4B9C-4523-BFE2-50F92B7FDBE9}"/>
              </a:ext>
            </a:extLst>
          </p:cNvPr>
          <p:cNvSpPr>
            <a:spLocks noGrp="1"/>
          </p:cNvSpPr>
          <p:nvPr>
            <p:ph type="sldNum" sz="quarter" idx="12"/>
          </p:nvPr>
        </p:nvSpPr>
        <p:spPr/>
        <p:txBody>
          <a:bodyPr/>
          <a:lstStyle/>
          <a:p>
            <a:fld id="{6D5C409A-3485-456D-974B-EE85B546744E}" type="slidenum">
              <a:rPr lang="nl-BE" smtClean="0"/>
              <a:t>‹nr.›</a:t>
            </a:fld>
            <a:endParaRPr lang="nl-BE"/>
          </a:p>
        </p:txBody>
      </p:sp>
    </p:spTree>
    <p:extLst>
      <p:ext uri="{BB962C8B-B14F-4D97-AF65-F5344CB8AC3E}">
        <p14:creationId xmlns:p14="http://schemas.microsoft.com/office/powerpoint/2010/main" val="24271113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74DFF-A541-49AF-9999-4CBD434C35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BE"/>
          </a:p>
        </p:txBody>
      </p:sp>
      <p:sp>
        <p:nvSpPr>
          <p:cNvPr id="3" name="Content Placeholder 2">
            <a:extLst>
              <a:ext uri="{FF2B5EF4-FFF2-40B4-BE49-F238E27FC236}">
                <a16:creationId xmlns:a16="http://schemas.microsoft.com/office/drawing/2014/main" id="{5C392A2E-89C8-4F93-9FDD-9BB04AD6C23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Text Placeholder 3">
            <a:extLst>
              <a:ext uri="{FF2B5EF4-FFF2-40B4-BE49-F238E27FC236}">
                <a16:creationId xmlns:a16="http://schemas.microsoft.com/office/drawing/2014/main" id="{189DF6C8-60B5-4EBE-B80C-3C18D1B2AC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852A929-C0E7-411D-924D-D1F5547A8261}"/>
              </a:ext>
            </a:extLst>
          </p:cNvPr>
          <p:cNvSpPr>
            <a:spLocks noGrp="1"/>
          </p:cNvSpPr>
          <p:nvPr>
            <p:ph type="dt" sz="half" idx="10"/>
          </p:nvPr>
        </p:nvSpPr>
        <p:spPr/>
        <p:txBody>
          <a:bodyPr/>
          <a:lstStyle/>
          <a:p>
            <a:fld id="{2D9A1544-F01E-4785-95D7-BFB59D614E29}" type="datetimeFigureOut">
              <a:rPr lang="nl-BE" smtClean="0"/>
              <a:t>24/09/2024</a:t>
            </a:fld>
            <a:endParaRPr lang="nl-BE"/>
          </a:p>
        </p:txBody>
      </p:sp>
      <p:sp>
        <p:nvSpPr>
          <p:cNvPr id="6" name="Footer Placeholder 5">
            <a:extLst>
              <a:ext uri="{FF2B5EF4-FFF2-40B4-BE49-F238E27FC236}">
                <a16:creationId xmlns:a16="http://schemas.microsoft.com/office/drawing/2014/main" id="{3656ED8B-CEAE-416C-8F0F-42EED8BA8FFF}"/>
              </a:ext>
            </a:extLst>
          </p:cNvPr>
          <p:cNvSpPr>
            <a:spLocks noGrp="1"/>
          </p:cNvSpPr>
          <p:nvPr>
            <p:ph type="ftr" sz="quarter" idx="11"/>
          </p:nvPr>
        </p:nvSpPr>
        <p:spPr/>
        <p:txBody>
          <a:bodyPr/>
          <a:lstStyle/>
          <a:p>
            <a:endParaRPr lang="nl-BE"/>
          </a:p>
        </p:txBody>
      </p:sp>
      <p:sp>
        <p:nvSpPr>
          <p:cNvPr id="7" name="Slide Number Placeholder 6">
            <a:extLst>
              <a:ext uri="{FF2B5EF4-FFF2-40B4-BE49-F238E27FC236}">
                <a16:creationId xmlns:a16="http://schemas.microsoft.com/office/drawing/2014/main" id="{5BA300C5-DCA2-40CF-86D7-6E25005E15B7}"/>
              </a:ext>
            </a:extLst>
          </p:cNvPr>
          <p:cNvSpPr>
            <a:spLocks noGrp="1"/>
          </p:cNvSpPr>
          <p:nvPr>
            <p:ph type="sldNum" sz="quarter" idx="12"/>
          </p:nvPr>
        </p:nvSpPr>
        <p:spPr/>
        <p:txBody>
          <a:bodyPr/>
          <a:lstStyle/>
          <a:p>
            <a:fld id="{6D5C409A-3485-456D-974B-EE85B546744E}" type="slidenum">
              <a:rPr lang="nl-BE" smtClean="0"/>
              <a:t>‹nr.›</a:t>
            </a:fld>
            <a:endParaRPr lang="nl-BE"/>
          </a:p>
        </p:txBody>
      </p:sp>
    </p:spTree>
    <p:extLst>
      <p:ext uri="{BB962C8B-B14F-4D97-AF65-F5344CB8AC3E}">
        <p14:creationId xmlns:p14="http://schemas.microsoft.com/office/powerpoint/2010/main" val="4224202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A0170-B0EE-425C-8CC3-A27E431C7DB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BE"/>
          </a:p>
        </p:txBody>
      </p:sp>
      <p:sp>
        <p:nvSpPr>
          <p:cNvPr id="3" name="Picture Placeholder 2">
            <a:extLst>
              <a:ext uri="{FF2B5EF4-FFF2-40B4-BE49-F238E27FC236}">
                <a16:creationId xmlns:a16="http://schemas.microsoft.com/office/drawing/2014/main" id="{633DA7CA-DEA0-4E0D-B039-64623799401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BE"/>
          </a:p>
        </p:txBody>
      </p:sp>
      <p:sp>
        <p:nvSpPr>
          <p:cNvPr id="4" name="Text Placeholder 3">
            <a:extLst>
              <a:ext uri="{FF2B5EF4-FFF2-40B4-BE49-F238E27FC236}">
                <a16:creationId xmlns:a16="http://schemas.microsoft.com/office/drawing/2014/main" id="{517771E4-8E41-4823-9B85-09938063AA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31EA090-A434-4AF3-8A1A-C2724E521784}"/>
              </a:ext>
            </a:extLst>
          </p:cNvPr>
          <p:cNvSpPr>
            <a:spLocks noGrp="1"/>
          </p:cNvSpPr>
          <p:nvPr>
            <p:ph type="dt" sz="half" idx="10"/>
          </p:nvPr>
        </p:nvSpPr>
        <p:spPr/>
        <p:txBody>
          <a:bodyPr/>
          <a:lstStyle/>
          <a:p>
            <a:fld id="{2D9A1544-F01E-4785-95D7-BFB59D614E29}" type="datetimeFigureOut">
              <a:rPr lang="nl-BE" smtClean="0"/>
              <a:t>24/09/2024</a:t>
            </a:fld>
            <a:endParaRPr lang="nl-BE"/>
          </a:p>
        </p:txBody>
      </p:sp>
      <p:sp>
        <p:nvSpPr>
          <p:cNvPr id="6" name="Footer Placeholder 5">
            <a:extLst>
              <a:ext uri="{FF2B5EF4-FFF2-40B4-BE49-F238E27FC236}">
                <a16:creationId xmlns:a16="http://schemas.microsoft.com/office/drawing/2014/main" id="{821A22D3-FACC-438F-92DA-3B5D16239BDA}"/>
              </a:ext>
            </a:extLst>
          </p:cNvPr>
          <p:cNvSpPr>
            <a:spLocks noGrp="1"/>
          </p:cNvSpPr>
          <p:nvPr>
            <p:ph type="ftr" sz="quarter" idx="11"/>
          </p:nvPr>
        </p:nvSpPr>
        <p:spPr/>
        <p:txBody>
          <a:bodyPr/>
          <a:lstStyle/>
          <a:p>
            <a:endParaRPr lang="nl-BE"/>
          </a:p>
        </p:txBody>
      </p:sp>
      <p:sp>
        <p:nvSpPr>
          <p:cNvPr id="7" name="Slide Number Placeholder 6">
            <a:extLst>
              <a:ext uri="{FF2B5EF4-FFF2-40B4-BE49-F238E27FC236}">
                <a16:creationId xmlns:a16="http://schemas.microsoft.com/office/drawing/2014/main" id="{55F9F51D-C2A8-4CCE-A56E-C637ECDADBBE}"/>
              </a:ext>
            </a:extLst>
          </p:cNvPr>
          <p:cNvSpPr>
            <a:spLocks noGrp="1"/>
          </p:cNvSpPr>
          <p:nvPr>
            <p:ph type="sldNum" sz="quarter" idx="12"/>
          </p:nvPr>
        </p:nvSpPr>
        <p:spPr/>
        <p:txBody>
          <a:bodyPr/>
          <a:lstStyle/>
          <a:p>
            <a:fld id="{6D5C409A-3485-456D-974B-EE85B546744E}" type="slidenum">
              <a:rPr lang="nl-BE" smtClean="0"/>
              <a:t>‹nr.›</a:t>
            </a:fld>
            <a:endParaRPr lang="nl-BE"/>
          </a:p>
        </p:txBody>
      </p:sp>
    </p:spTree>
    <p:extLst>
      <p:ext uri="{BB962C8B-B14F-4D97-AF65-F5344CB8AC3E}">
        <p14:creationId xmlns:p14="http://schemas.microsoft.com/office/powerpoint/2010/main" val="214712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49F3A4A-BE7B-4753-ABDF-C411834E2C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nl-BE"/>
          </a:p>
        </p:txBody>
      </p:sp>
      <p:sp>
        <p:nvSpPr>
          <p:cNvPr id="3" name="Text Placeholder 2">
            <a:extLst>
              <a:ext uri="{FF2B5EF4-FFF2-40B4-BE49-F238E27FC236}">
                <a16:creationId xmlns:a16="http://schemas.microsoft.com/office/drawing/2014/main" id="{E451DBF0-D972-4736-8EB2-2993E27E30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Date Placeholder 3">
            <a:extLst>
              <a:ext uri="{FF2B5EF4-FFF2-40B4-BE49-F238E27FC236}">
                <a16:creationId xmlns:a16="http://schemas.microsoft.com/office/drawing/2014/main" id="{CDC98173-A9D1-4C6B-BDCD-BEF2578707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9A1544-F01E-4785-95D7-BFB59D614E29}" type="datetimeFigureOut">
              <a:rPr lang="nl-BE" smtClean="0"/>
              <a:t>24/09/2024</a:t>
            </a:fld>
            <a:endParaRPr lang="nl-BE"/>
          </a:p>
        </p:txBody>
      </p:sp>
      <p:sp>
        <p:nvSpPr>
          <p:cNvPr id="5" name="Footer Placeholder 4">
            <a:extLst>
              <a:ext uri="{FF2B5EF4-FFF2-40B4-BE49-F238E27FC236}">
                <a16:creationId xmlns:a16="http://schemas.microsoft.com/office/drawing/2014/main" id="{B247B5A3-802D-40D9-AFCA-EC4D33CFB0A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BE"/>
          </a:p>
        </p:txBody>
      </p:sp>
      <p:sp>
        <p:nvSpPr>
          <p:cNvPr id="6" name="Slide Number Placeholder 5">
            <a:extLst>
              <a:ext uri="{FF2B5EF4-FFF2-40B4-BE49-F238E27FC236}">
                <a16:creationId xmlns:a16="http://schemas.microsoft.com/office/drawing/2014/main" id="{0C6ABC4D-DA81-4DAB-A4B6-7C46EEC51DA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C409A-3485-456D-974B-EE85B546744E}" type="slidenum">
              <a:rPr lang="nl-BE" smtClean="0"/>
              <a:t>‹nr.›</a:t>
            </a:fld>
            <a:endParaRPr lang="nl-BE"/>
          </a:p>
        </p:txBody>
      </p:sp>
    </p:spTree>
    <p:extLst>
      <p:ext uri="{BB962C8B-B14F-4D97-AF65-F5344CB8AC3E}">
        <p14:creationId xmlns:p14="http://schemas.microsoft.com/office/powerpoint/2010/main" val="16985572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chart" Target="../charts/chart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youtube.com/watch?v=X7-54x3ahvk" TargetMode="Externa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tiff"/><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0ECE6E20-B371-4053-BD8D-E4964C93B2A9}"/>
              </a:ext>
            </a:extLst>
          </p:cNvPr>
          <p:cNvSpPr>
            <a:spLocks noGrp="1"/>
          </p:cNvSpPr>
          <p:nvPr>
            <p:ph type="ctrTitle"/>
          </p:nvPr>
        </p:nvSpPr>
        <p:spPr>
          <a:xfrm>
            <a:off x="439738" y="1303574"/>
            <a:ext cx="11340000" cy="1147229"/>
          </a:xfrm>
        </p:spPr>
        <p:txBody>
          <a:bodyPr/>
          <a:lstStyle/>
          <a:p>
            <a:r>
              <a:rPr lang="en-US" sz="3200" dirty="0"/>
              <a:t>Bio-</a:t>
            </a:r>
            <a:r>
              <a:rPr lang="en-US" sz="3200" dirty="0" err="1"/>
              <a:t>economie</a:t>
            </a:r>
            <a:r>
              <a:rPr lang="en-US" sz="3200" dirty="0"/>
              <a:t>: </a:t>
            </a:r>
            <a:r>
              <a:rPr lang="en-US" sz="3200" dirty="0" err="1"/>
              <a:t>Voedselkringloop</a:t>
            </a:r>
            <a:endParaRPr lang="en-GB" noProof="0" dirty="0"/>
          </a:p>
        </p:txBody>
      </p:sp>
      <p:sp>
        <p:nvSpPr>
          <p:cNvPr id="7" name="Untertitel 6">
            <a:extLst>
              <a:ext uri="{FF2B5EF4-FFF2-40B4-BE49-F238E27FC236}">
                <a16:creationId xmlns:a16="http://schemas.microsoft.com/office/drawing/2014/main" id="{64A70FEA-9824-4082-9B85-EBF03C5C5562}"/>
              </a:ext>
            </a:extLst>
          </p:cNvPr>
          <p:cNvSpPr>
            <a:spLocks noGrp="1"/>
          </p:cNvSpPr>
          <p:nvPr>
            <p:ph type="subTitle" idx="1"/>
          </p:nvPr>
        </p:nvSpPr>
        <p:spPr/>
        <p:txBody>
          <a:bodyPr>
            <a:normAutofit/>
          </a:bodyPr>
          <a:lstStyle/>
          <a:p>
            <a:r>
              <a:rPr lang="en-GB" dirty="0">
                <a:solidFill>
                  <a:schemeClr val="accent3"/>
                </a:solidFill>
              </a:rPr>
              <a:t>Les 4</a:t>
            </a:r>
            <a:endParaRPr lang="en-GB" noProof="0" dirty="0">
              <a:solidFill>
                <a:schemeClr val="accent3"/>
              </a:solidFill>
            </a:endParaRPr>
          </a:p>
        </p:txBody>
      </p:sp>
    </p:spTree>
    <p:extLst>
      <p:ext uri="{BB962C8B-B14F-4D97-AF65-F5344CB8AC3E}">
        <p14:creationId xmlns:p14="http://schemas.microsoft.com/office/powerpoint/2010/main" val="22829764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Afbeelding 9" descr="Afbeelding met voedsel, maaltijd, overdekt, tafelgerei&#10;&#10;Automatisch gegenereerde beschrijving">
            <a:extLst>
              <a:ext uri="{FF2B5EF4-FFF2-40B4-BE49-F238E27FC236}">
                <a16:creationId xmlns:a16="http://schemas.microsoft.com/office/drawing/2014/main" id="{61826A49-13D1-3B31-5155-2EE2CF0E3A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696" y="608912"/>
            <a:ext cx="8391267" cy="5594179"/>
          </a:xfrm>
          <a:prstGeom prst="rect">
            <a:avLst/>
          </a:prstGeom>
        </p:spPr>
      </p:pic>
      <p:sp>
        <p:nvSpPr>
          <p:cNvPr id="2" name="Titel 12">
            <a:extLst>
              <a:ext uri="{FF2B5EF4-FFF2-40B4-BE49-F238E27FC236}">
                <a16:creationId xmlns:a16="http://schemas.microsoft.com/office/drawing/2014/main" id="{6078522B-6BF7-9406-D50E-B360B62E6D10}"/>
              </a:ext>
            </a:extLst>
          </p:cNvPr>
          <p:cNvSpPr>
            <a:spLocks noGrp="1"/>
          </p:cNvSpPr>
          <p:nvPr>
            <p:ph type="ctrTitle"/>
          </p:nvPr>
        </p:nvSpPr>
        <p:spPr>
          <a:xfrm>
            <a:off x="9127671" y="1485899"/>
            <a:ext cx="3064329" cy="2710544"/>
          </a:xfrm>
        </p:spPr>
        <p:txBody>
          <a:bodyPr>
            <a:normAutofit/>
          </a:bodyPr>
          <a:lstStyle/>
          <a:p>
            <a:r>
              <a:rPr lang="en-US" sz="3600" b="1" dirty="0">
                <a:latin typeface="Calibri bold" panose="020F0702030404030204" pitchFamily="34" charset="0"/>
                <a:cs typeface="Calibri bold" panose="020F0702030404030204" pitchFamily="34" charset="0"/>
              </a:rPr>
              <a:t>Heel wat </a:t>
            </a:r>
            <a:r>
              <a:rPr lang="en-US" sz="3600" b="1" dirty="0" err="1">
                <a:latin typeface="Calibri bold" panose="020F0702030404030204" pitchFamily="34" charset="0"/>
                <a:cs typeface="Calibri bold" panose="020F0702030404030204" pitchFamily="34" charset="0"/>
              </a:rPr>
              <a:t>verspilling</a:t>
            </a:r>
            <a:r>
              <a:rPr lang="en-US" sz="4000" b="1" dirty="0"/>
              <a:t>!</a:t>
            </a:r>
            <a:br>
              <a:rPr lang="en-US" sz="4000" b="1" dirty="0"/>
            </a:br>
            <a:br>
              <a:rPr lang="en-US" sz="3600" b="1" dirty="0">
                <a:latin typeface="Calibri bold" panose="020F0702030404030204" pitchFamily="34" charset="0"/>
                <a:cs typeface="Calibri bold" panose="020F0702030404030204" pitchFamily="34" charset="0"/>
              </a:rPr>
            </a:br>
            <a:r>
              <a:rPr lang="en-US" sz="3600" b="1" dirty="0" err="1">
                <a:latin typeface="Calibri bold" panose="020F0702030404030204" pitchFamily="34" charset="0"/>
                <a:cs typeface="Calibri bold" panose="020F0702030404030204" pitchFamily="34" charset="0"/>
              </a:rPr>
              <a:t>Verspil</a:t>
            </a:r>
            <a:r>
              <a:rPr lang="en-US" sz="3600" b="1" dirty="0">
                <a:latin typeface="Calibri bold" panose="020F0702030404030204" pitchFamily="34" charset="0"/>
                <a:cs typeface="Calibri bold" panose="020F0702030404030204" pitchFamily="34" charset="0"/>
              </a:rPr>
              <a:t> </a:t>
            </a:r>
            <a:r>
              <a:rPr lang="en-US" sz="3600" b="1" dirty="0" err="1">
                <a:latin typeface="Calibri bold" panose="020F0702030404030204" pitchFamily="34" charset="0"/>
                <a:cs typeface="Calibri bold" panose="020F0702030404030204" pitchFamily="34" charset="0"/>
              </a:rPr>
              <a:t>jij</a:t>
            </a:r>
            <a:r>
              <a:rPr lang="en-US" sz="3600" b="1" dirty="0">
                <a:latin typeface="Calibri bold" panose="020F0702030404030204" pitchFamily="34" charset="0"/>
                <a:cs typeface="Calibri bold" panose="020F0702030404030204" pitchFamily="34" charset="0"/>
              </a:rPr>
              <a:t> </a:t>
            </a:r>
            <a:r>
              <a:rPr lang="en-US" sz="3600" b="1" dirty="0" err="1">
                <a:latin typeface="Calibri bold" panose="020F0702030404030204" pitchFamily="34" charset="0"/>
                <a:cs typeface="Calibri bold" panose="020F0702030404030204" pitchFamily="34" charset="0"/>
              </a:rPr>
              <a:t>ook</a:t>
            </a:r>
            <a:r>
              <a:rPr lang="en-US" sz="3600" b="1" dirty="0">
                <a:latin typeface="Calibri bold" panose="020F0702030404030204" pitchFamily="34" charset="0"/>
                <a:cs typeface="Calibri bold" panose="020F0702030404030204" pitchFamily="34" charset="0"/>
              </a:rPr>
              <a:t>?</a:t>
            </a:r>
            <a:br>
              <a:rPr lang="en-US" sz="3600" b="1" dirty="0">
                <a:latin typeface="Calibri bold" panose="020F0702030404030204" pitchFamily="34" charset="0"/>
                <a:cs typeface="Calibri bold" panose="020F0702030404030204" pitchFamily="34" charset="0"/>
              </a:rPr>
            </a:br>
            <a:r>
              <a:rPr lang="en-US" sz="3600" b="1" dirty="0" err="1">
                <a:latin typeface="Calibri bold" panose="020F0702030404030204" pitchFamily="34" charset="0"/>
                <a:cs typeface="Calibri bold" panose="020F0702030404030204" pitchFamily="34" charset="0"/>
              </a:rPr>
              <a:t>Schrijf</a:t>
            </a:r>
            <a:r>
              <a:rPr lang="en-US" sz="3600" b="1" dirty="0">
                <a:latin typeface="Calibri bold" panose="020F0702030404030204" pitchFamily="34" charset="0"/>
                <a:cs typeface="Calibri bold" panose="020F0702030404030204" pitchFamily="34" charset="0"/>
              </a:rPr>
              <a:t> op</a:t>
            </a:r>
          </a:p>
        </p:txBody>
      </p:sp>
    </p:spTree>
    <p:extLst>
      <p:ext uri="{BB962C8B-B14F-4D97-AF65-F5344CB8AC3E}">
        <p14:creationId xmlns:p14="http://schemas.microsoft.com/office/powerpoint/2010/main" val="35081066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a:extLst>
              <a:ext uri="{FF2B5EF4-FFF2-40B4-BE49-F238E27FC236}">
                <a16:creationId xmlns:a16="http://schemas.microsoft.com/office/drawing/2014/main" id="{C111ACE9-1E96-4515-AAEC-D44DB2DBB9FF}"/>
              </a:ext>
            </a:extLst>
          </p:cNvPr>
          <p:cNvSpPr>
            <a:spLocks noGrp="1"/>
          </p:cNvSpPr>
          <p:nvPr>
            <p:ph type="ctrTitle"/>
          </p:nvPr>
        </p:nvSpPr>
        <p:spPr>
          <a:xfrm>
            <a:off x="451950" y="539775"/>
            <a:ext cx="11340000" cy="900000"/>
          </a:xfrm>
        </p:spPr>
        <p:txBody>
          <a:bodyPr>
            <a:normAutofit/>
          </a:bodyPr>
          <a:lstStyle/>
          <a:p>
            <a:r>
              <a:rPr lang="en-US" sz="4000" b="1" dirty="0"/>
              <a:t>Heel wat </a:t>
            </a:r>
            <a:r>
              <a:rPr lang="en-US" sz="4000" b="1" dirty="0" err="1"/>
              <a:t>verspilling</a:t>
            </a:r>
            <a:r>
              <a:rPr lang="en-US" sz="4000" b="1" dirty="0"/>
              <a:t>!</a:t>
            </a:r>
          </a:p>
        </p:txBody>
      </p:sp>
      <p:sp>
        <p:nvSpPr>
          <p:cNvPr id="11" name="Fußzeilenplatzhalter 10">
            <a:extLst>
              <a:ext uri="{FF2B5EF4-FFF2-40B4-BE49-F238E27FC236}">
                <a16:creationId xmlns:a16="http://schemas.microsoft.com/office/drawing/2014/main" id="{1396201A-F87A-4C91-9FD0-CB47F1BE5F5E}"/>
              </a:ext>
            </a:extLst>
          </p:cNvPr>
          <p:cNvSpPr>
            <a:spLocks noGrp="1"/>
          </p:cNvSpPr>
          <p:nvPr>
            <p:ph type="ftr" sz="quarter" idx="3"/>
          </p:nvPr>
        </p:nvSpPr>
        <p:spPr/>
        <p:txBody>
          <a:bodyPr/>
          <a:lstStyle/>
          <a:p>
            <a:r>
              <a:rPr lang="en-GB" noProof="0"/>
              <a:t>BioBeo</a:t>
            </a:r>
          </a:p>
        </p:txBody>
      </p:sp>
      <p:sp>
        <p:nvSpPr>
          <p:cNvPr id="2" name="Foliennummernplatzhalter 1">
            <a:extLst>
              <a:ext uri="{FF2B5EF4-FFF2-40B4-BE49-F238E27FC236}">
                <a16:creationId xmlns:a16="http://schemas.microsoft.com/office/drawing/2014/main" id="{5154381D-6D90-3F55-E627-C2DAB68C4D7D}"/>
              </a:ext>
            </a:extLst>
          </p:cNvPr>
          <p:cNvSpPr>
            <a:spLocks noGrp="1"/>
          </p:cNvSpPr>
          <p:nvPr>
            <p:ph type="sldNum" sz="quarter" idx="4"/>
          </p:nvPr>
        </p:nvSpPr>
        <p:spPr/>
        <p:txBody>
          <a:bodyPr/>
          <a:lstStyle/>
          <a:p>
            <a:fld id="{7D8F40E6-5147-4048-8648-74966E0AD208}" type="slidenum">
              <a:rPr lang="en-GB" smtClean="0"/>
              <a:pPr/>
              <a:t>3</a:t>
            </a:fld>
            <a:endParaRPr lang="en-GB"/>
          </a:p>
        </p:txBody>
      </p:sp>
      <p:sp>
        <p:nvSpPr>
          <p:cNvPr id="7" name="Content Placeholder 3">
            <a:extLst>
              <a:ext uri="{FF2B5EF4-FFF2-40B4-BE49-F238E27FC236}">
                <a16:creationId xmlns:a16="http://schemas.microsoft.com/office/drawing/2014/main" id="{2D684587-9771-A5EC-040A-0EBF041A5AB7}"/>
              </a:ext>
            </a:extLst>
          </p:cNvPr>
          <p:cNvSpPr txBox="1">
            <a:spLocks/>
          </p:cNvSpPr>
          <p:nvPr/>
        </p:nvSpPr>
        <p:spPr>
          <a:xfrm>
            <a:off x="6231774" y="3968000"/>
            <a:ext cx="4184034" cy="1657820"/>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ClrTx/>
              <a:buFont typeface="Arial" panose="020B0604020202020204" pitchFamily="34" charset="0"/>
              <a:buChar char="•"/>
              <a:defRPr/>
            </a:pPr>
            <a:r>
              <a:rPr lang="nl-NL" dirty="0">
                <a:solidFill>
                  <a:sysClr val="windowText" lastClr="000000">
                    <a:lumMod val="75000"/>
                    <a:lumOff val="25000"/>
                  </a:sysClr>
                </a:solidFill>
                <a:latin typeface="+mj-lt"/>
              </a:rPr>
              <a:t>Elk jaar wordt wereldwijd 1,3 miljard ton voedsel verspild
Slechts 2/3 van de voor </a:t>
            </a:r>
            <a:br>
              <a:rPr lang="nl-NL" dirty="0">
                <a:solidFill>
                  <a:sysClr val="windowText" lastClr="000000">
                    <a:lumMod val="75000"/>
                    <a:lumOff val="25000"/>
                  </a:sysClr>
                </a:solidFill>
                <a:latin typeface="+mj-lt"/>
              </a:rPr>
            </a:br>
            <a:r>
              <a:rPr lang="nl-NL" dirty="0">
                <a:solidFill>
                  <a:sysClr val="windowText" lastClr="000000">
                    <a:lumMod val="75000"/>
                    <a:lumOff val="25000"/>
                  </a:sysClr>
                </a:solidFill>
                <a:latin typeface="+mj-lt"/>
              </a:rPr>
              <a:t>menselijke consumptie </a:t>
            </a:r>
            <a:br>
              <a:rPr lang="nl-NL" dirty="0">
                <a:solidFill>
                  <a:sysClr val="windowText" lastClr="000000">
                    <a:lumMod val="75000"/>
                    <a:lumOff val="25000"/>
                  </a:sysClr>
                </a:solidFill>
                <a:latin typeface="+mj-lt"/>
              </a:rPr>
            </a:br>
            <a:r>
              <a:rPr lang="nl-NL" dirty="0">
                <a:solidFill>
                  <a:sysClr val="windowText" lastClr="000000">
                    <a:lumMod val="75000"/>
                    <a:lumOff val="25000"/>
                  </a:sysClr>
                </a:solidFill>
                <a:latin typeface="+mj-lt"/>
              </a:rPr>
              <a:t>bestemde levensmiddelen</a:t>
            </a:r>
            <a:br>
              <a:rPr lang="nl-NL" dirty="0">
                <a:solidFill>
                  <a:sysClr val="windowText" lastClr="000000">
                    <a:lumMod val="75000"/>
                    <a:lumOff val="25000"/>
                  </a:sysClr>
                </a:solidFill>
                <a:latin typeface="+mj-lt"/>
              </a:rPr>
            </a:br>
            <a:r>
              <a:rPr lang="nl-NL" dirty="0">
                <a:solidFill>
                  <a:sysClr val="windowText" lastClr="000000">
                    <a:lumMod val="75000"/>
                    <a:lumOff val="25000"/>
                  </a:sysClr>
                </a:solidFill>
                <a:latin typeface="+mj-lt"/>
              </a:rPr>
              <a:t>bereikt de consument</a:t>
            </a:r>
            <a:endParaRPr kumimoji="0" lang="en-US" sz="1800" b="0" i="0" u="none" strike="noStrike" kern="1200" cap="none" spc="0" normalizeH="0" baseline="0" noProof="0" dirty="0">
              <a:ln>
                <a:noFill/>
              </a:ln>
              <a:solidFill>
                <a:sysClr val="windowText" lastClr="000000">
                  <a:lumMod val="75000"/>
                  <a:lumOff val="25000"/>
                </a:sysClr>
              </a:solidFill>
              <a:effectLst/>
              <a:uLnTx/>
              <a:uFillTx/>
              <a:latin typeface="+mj-lt"/>
              <a:ea typeface="+mn-ea"/>
              <a:cs typeface="+mn-cs"/>
            </a:endParaRPr>
          </a:p>
        </p:txBody>
      </p:sp>
      <p:graphicFrame>
        <p:nvGraphicFramePr>
          <p:cNvPr id="3" name="Tijdelijke aanduiding voor inhoud 5">
            <a:extLst>
              <a:ext uri="{FF2B5EF4-FFF2-40B4-BE49-F238E27FC236}">
                <a16:creationId xmlns:a16="http://schemas.microsoft.com/office/drawing/2014/main" id="{8578F955-B7DC-1605-E3F3-2EB399E27A73}"/>
              </a:ext>
            </a:extLst>
          </p:cNvPr>
          <p:cNvGraphicFramePr>
            <a:graphicFrameLocks/>
          </p:cNvGraphicFramePr>
          <p:nvPr/>
        </p:nvGraphicFramePr>
        <p:xfrm>
          <a:off x="688977" y="1553882"/>
          <a:ext cx="7158037" cy="4071937"/>
        </p:xfrm>
        <a:graphic>
          <a:graphicData uri="http://schemas.openxmlformats.org/drawingml/2006/chart">
            <c:chart xmlns:c="http://schemas.openxmlformats.org/drawingml/2006/chart" xmlns:r="http://schemas.openxmlformats.org/officeDocument/2006/relationships" r:id="rId2"/>
          </a:graphicData>
        </a:graphic>
      </p:graphicFrame>
      <p:pic>
        <p:nvPicPr>
          <p:cNvPr id="6" name="Afbeelding 5">
            <a:extLst>
              <a:ext uri="{FF2B5EF4-FFF2-40B4-BE49-F238E27FC236}">
                <a16:creationId xmlns:a16="http://schemas.microsoft.com/office/drawing/2014/main" id="{AA9ED2A8-23D7-47EB-1C8B-34B1B15D4AF6}"/>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231774" y="1339870"/>
            <a:ext cx="3732142" cy="2479386"/>
          </a:xfrm>
          <a:prstGeom prst="rect">
            <a:avLst/>
          </a:prstGeom>
        </p:spPr>
      </p:pic>
    </p:spTree>
    <p:extLst>
      <p:ext uri="{BB962C8B-B14F-4D97-AF65-F5344CB8AC3E}">
        <p14:creationId xmlns:p14="http://schemas.microsoft.com/office/powerpoint/2010/main" val="1066814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a:extLst>
              <a:ext uri="{FF2B5EF4-FFF2-40B4-BE49-F238E27FC236}">
                <a16:creationId xmlns:a16="http://schemas.microsoft.com/office/drawing/2014/main" id="{C111ACE9-1E96-4515-AAEC-D44DB2DBB9FF}"/>
              </a:ext>
            </a:extLst>
          </p:cNvPr>
          <p:cNvSpPr>
            <a:spLocks noGrp="1"/>
          </p:cNvSpPr>
          <p:nvPr>
            <p:ph type="ctrTitle"/>
          </p:nvPr>
        </p:nvSpPr>
        <p:spPr>
          <a:xfrm>
            <a:off x="451950" y="539775"/>
            <a:ext cx="11340000" cy="900000"/>
          </a:xfrm>
        </p:spPr>
        <p:txBody>
          <a:bodyPr>
            <a:normAutofit/>
          </a:bodyPr>
          <a:lstStyle/>
          <a:p>
            <a:r>
              <a:rPr lang="nl-NL" sz="4000" b="1" dirty="0"/>
              <a:t>Voedselketen in de natuur = geen afval</a:t>
            </a:r>
            <a:endParaRPr lang="en-GB" sz="4000" b="1" dirty="0"/>
          </a:p>
        </p:txBody>
      </p:sp>
      <p:sp>
        <p:nvSpPr>
          <p:cNvPr id="11" name="Fußzeilenplatzhalter 10">
            <a:extLst>
              <a:ext uri="{FF2B5EF4-FFF2-40B4-BE49-F238E27FC236}">
                <a16:creationId xmlns:a16="http://schemas.microsoft.com/office/drawing/2014/main" id="{1396201A-F87A-4C91-9FD0-CB47F1BE5F5E}"/>
              </a:ext>
            </a:extLst>
          </p:cNvPr>
          <p:cNvSpPr>
            <a:spLocks noGrp="1"/>
          </p:cNvSpPr>
          <p:nvPr>
            <p:ph type="ftr" sz="quarter" idx="3"/>
          </p:nvPr>
        </p:nvSpPr>
        <p:spPr/>
        <p:txBody>
          <a:bodyPr/>
          <a:lstStyle/>
          <a:p>
            <a:r>
              <a:rPr lang="en-GB" noProof="0" dirty="0" err="1"/>
              <a:t>BioBeo</a:t>
            </a:r>
            <a:endParaRPr lang="en-GB" noProof="0" dirty="0"/>
          </a:p>
        </p:txBody>
      </p:sp>
      <p:sp>
        <p:nvSpPr>
          <p:cNvPr id="2" name="Foliennummernplatzhalter 1">
            <a:extLst>
              <a:ext uri="{FF2B5EF4-FFF2-40B4-BE49-F238E27FC236}">
                <a16:creationId xmlns:a16="http://schemas.microsoft.com/office/drawing/2014/main" id="{5154381D-6D90-3F55-E627-C2DAB68C4D7D}"/>
              </a:ext>
            </a:extLst>
          </p:cNvPr>
          <p:cNvSpPr>
            <a:spLocks noGrp="1"/>
          </p:cNvSpPr>
          <p:nvPr>
            <p:ph type="sldNum" sz="quarter" idx="4"/>
          </p:nvPr>
        </p:nvSpPr>
        <p:spPr/>
        <p:txBody>
          <a:bodyPr/>
          <a:lstStyle/>
          <a:p>
            <a:fld id="{7D8F40E6-5147-4048-8648-74966E0AD208}" type="slidenum">
              <a:rPr lang="en-GB" smtClean="0"/>
              <a:pPr/>
              <a:t>4</a:t>
            </a:fld>
            <a:endParaRPr lang="en-GB"/>
          </a:p>
        </p:txBody>
      </p:sp>
      <p:sp>
        <p:nvSpPr>
          <p:cNvPr id="7" name="Content Placeholder 3">
            <a:extLst>
              <a:ext uri="{FF2B5EF4-FFF2-40B4-BE49-F238E27FC236}">
                <a16:creationId xmlns:a16="http://schemas.microsoft.com/office/drawing/2014/main" id="{2D684587-9771-A5EC-040A-0EBF041A5AB7}"/>
              </a:ext>
            </a:extLst>
          </p:cNvPr>
          <p:cNvSpPr txBox="1">
            <a:spLocks/>
          </p:cNvSpPr>
          <p:nvPr/>
        </p:nvSpPr>
        <p:spPr>
          <a:xfrm>
            <a:off x="6121950" y="1815956"/>
            <a:ext cx="4184034" cy="3880773"/>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ClrTx/>
              <a:buFont typeface="Arial" panose="020B0604020202020204" pitchFamily="34" charset="0"/>
              <a:buChar char="•"/>
              <a:defRPr/>
            </a:pPr>
            <a:r>
              <a:rPr lang="nl-NL" dirty="0">
                <a:solidFill>
                  <a:sysClr val="windowText" lastClr="000000">
                    <a:lumMod val="75000"/>
                    <a:lumOff val="25000"/>
                  </a:sysClr>
                </a:solidFill>
                <a:latin typeface="+mj-lt"/>
              </a:rPr>
              <a:t>In de natuur produceren planten voedsel
Planten worden gegeten door primaire consumenten zoals een muis
Secundaire consumenten zoals een kat eten primaire consumenten
Hun uitwerpselen (en als ze sterven, hun karkas) wordt gereduceerd tot voedingsstoffen en mineralen waarop planten groeien
De natuurlijke voedselketen </a:t>
            </a:r>
            <a:br>
              <a:rPr lang="nl-NL" dirty="0">
                <a:solidFill>
                  <a:sysClr val="windowText" lastClr="000000">
                    <a:lumMod val="75000"/>
                    <a:lumOff val="25000"/>
                  </a:sysClr>
                </a:solidFill>
                <a:latin typeface="+mj-lt"/>
              </a:rPr>
            </a:br>
            <a:r>
              <a:rPr lang="nl-NL" dirty="0">
                <a:solidFill>
                  <a:sysClr val="windowText" lastClr="000000">
                    <a:lumMod val="75000"/>
                    <a:lumOff val="25000"/>
                  </a:sysClr>
                </a:solidFill>
                <a:latin typeface="+mj-lt"/>
              </a:rPr>
              <a:t>produceert geen afval</a:t>
            </a:r>
            <a:endParaRPr kumimoji="0" lang="en-GB" sz="1800" b="0" i="0" u="none" strike="noStrike" kern="1200" cap="none" spc="0" normalizeH="0" baseline="0" noProof="0" dirty="0">
              <a:ln>
                <a:noFill/>
              </a:ln>
              <a:solidFill>
                <a:sysClr val="windowText" lastClr="000000">
                  <a:lumMod val="75000"/>
                  <a:lumOff val="25000"/>
                </a:sysClr>
              </a:solidFill>
              <a:effectLst/>
              <a:uLnTx/>
              <a:uFillTx/>
              <a:latin typeface="+mj-lt"/>
              <a:ea typeface="+mn-ea"/>
              <a:cs typeface="+mn-cs"/>
            </a:endParaRPr>
          </a:p>
        </p:txBody>
      </p:sp>
      <p:pic>
        <p:nvPicPr>
          <p:cNvPr id="9" name="Afbeelding 8">
            <a:extLst>
              <a:ext uri="{FF2B5EF4-FFF2-40B4-BE49-F238E27FC236}">
                <a16:creationId xmlns:a16="http://schemas.microsoft.com/office/drawing/2014/main" id="{94C1DCE8-3B5F-ED4F-BE1F-764BA8484AC5}"/>
              </a:ext>
            </a:extLst>
          </p:cNvPr>
          <p:cNvPicPr>
            <a:picLocks noChangeAspect="1"/>
          </p:cNvPicPr>
          <p:nvPr/>
        </p:nvPicPr>
        <p:blipFill rotWithShape="1">
          <a:blip r:embed="rId2"/>
          <a:srcRect l="6040" t="11883" r="3778" b="10324"/>
          <a:stretch/>
        </p:blipFill>
        <p:spPr>
          <a:xfrm>
            <a:off x="1311564" y="1651357"/>
            <a:ext cx="4525817" cy="3904172"/>
          </a:xfrm>
          <a:prstGeom prst="rect">
            <a:avLst/>
          </a:prstGeom>
        </p:spPr>
      </p:pic>
    </p:spTree>
    <p:extLst>
      <p:ext uri="{BB962C8B-B14F-4D97-AF65-F5344CB8AC3E}">
        <p14:creationId xmlns:p14="http://schemas.microsoft.com/office/powerpoint/2010/main" val="5162795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a:extLst>
              <a:ext uri="{FF2B5EF4-FFF2-40B4-BE49-F238E27FC236}">
                <a16:creationId xmlns:a16="http://schemas.microsoft.com/office/drawing/2014/main" id="{C111ACE9-1E96-4515-AAEC-D44DB2DBB9FF}"/>
              </a:ext>
            </a:extLst>
          </p:cNvPr>
          <p:cNvSpPr>
            <a:spLocks noGrp="1"/>
          </p:cNvSpPr>
          <p:nvPr>
            <p:ph type="ctrTitle"/>
          </p:nvPr>
        </p:nvSpPr>
        <p:spPr>
          <a:xfrm>
            <a:off x="451950" y="539775"/>
            <a:ext cx="11340000" cy="900000"/>
          </a:xfrm>
        </p:spPr>
        <p:txBody>
          <a:bodyPr>
            <a:normAutofit/>
          </a:bodyPr>
          <a:lstStyle/>
          <a:p>
            <a:r>
              <a:rPr lang="en-US" sz="4000" b="1" dirty="0" err="1"/>
              <a:t>Een</a:t>
            </a:r>
            <a:r>
              <a:rPr lang="en-US" sz="4000" b="1" dirty="0"/>
              <a:t> </a:t>
            </a:r>
            <a:r>
              <a:rPr lang="en-US" sz="4000" b="1" dirty="0" err="1"/>
              <a:t>duurzamere</a:t>
            </a:r>
            <a:r>
              <a:rPr lang="en-US" sz="4000" b="1" dirty="0"/>
              <a:t> </a:t>
            </a:r>
            <a:r>
              <a:rPr lang="en-US" sz="4000" b="1" dirty="0" err="1"/>
              <a:t>voedselketen</a:t>
            </a:r>
            <a:endParaRPr lang="en-GB" sz="4000" b="1" dirty="0"/>
          </a:p>
        </p:txBody>
      </p:sp>
      <p:sp>
        <p:nvSpPr>
          <p:cNvPr id="14" name="Untertitel 13">
            <a:extLst>
              <a:ext uri="{FF2B5EF4-FFF2-40B4-BE49-F238E27FC236}">
                <a16:creationId xmlns:a16="http://schemas.microsoft.com/office/drawing/2014/main" id="{96611AFA-3116-4B27-A2AA-AEC14A299DE4}"/>
              </a:ext>
            </a:extLst>
          </p:cNvPr>
          <p:cNvSpPr>
            <a:spLocks noGrp="1"/>
          </p:cNvSpPr>
          <p:nvPr>
            <p:ph type="subTitle" idx="1"/>
          </p:nvPr>
        </p:nvSpPr>
        <p:spPr>
          <a:xfrm>
            <a:off x="5714640" y="1439775"/>
            <a:ext cx="6602314" cy="4926032"/>
          </a:xfrm>
        </p:spPr>
        <p:txBody>
          <a:bodyPr>
            <a:normAutofit/>
          </a:bodyPr>
          <a:lstStyle/>
          <a:p>
            <a:pPr marL="91440">
              <a:lnSpc>
                <a:spcPct val="100000"/>
              </a:lnSpc>
              <a:spcBef>
                <a:spcPts val="95"/>
              </a:spcBef>
            </a:pPr>
            <a:r>
              <a:rPr lang="nl-NL" sz="3200" dirty="0">
                <a:solidFill>
                  <a:srgbClr val="3C165D"/>
                </a:solidFill>
                <a:latin typeface="+mj-lt"/>
                <a:cs typeface="Calibri"/>
              </a:rPr>
              <a:t>De Voedsel- en Landbouworganisatie</a:t>
            </a:r>
          </a:p>
          <a:p>
            <a:pPr marL="91440">
              <a:lnSpc>
                <a:spcPct val="100000"/>
              </a:lnSpc>
              <a:spcBef>
                <a:spcPts val="95"/>
              </a:spcBef>
            </a:pPr>
            <a:r>
              <a:rPr lang="nl-NL" sz="3200" dirty="0">
                <a:solidFill>
                  <a:srgbClr val="3C165D"/>
                </a:solidFill>
                <a:latin typeface="+mj-lt"/>
                <a:cs typeface="Calibri"/>
              </a:rPr>
              <a:t>(FAO = </a:t>
            </a:r>
            <a:r>
              <a:rPr lang="en-US" sz="2800" dirty="0">
                <a:solidFill>
                  <a:srgbClr val="3C165D"/>
                </a:solidFill>
                <a:latin typeface="+mj-lt"/>
                <a:cs typeface="Calibri"/>
              </a:rPr>
              <a:t>Food and Agriculture Organization</a:t>
            </a:r>
            <a:r>
              <a:rPr lang="nl-NL" sz="3200" dirty="0">
                <a:solidFill>
                  <a:srgbClr val="3C165D"/>
                </a:solidFill>
                <a:latin typeface="+mj-lt"/>
                <a:cs typeface="Calibri"/>
              </a:rPr>
              <a:t>) van de Verenigde Naties</a:t>
            </a:r>
            <a:br>
              <a:rPr lang="nl-NL" sz="3200" dirty="0">
                <a:solidFill>
                  <a:srgbClr val="3C165D"/>
                </a:solidFill>
                <a:latin typeface="+mj-lt"/>
                <a:cs typeface="Calibri"/>
              </a:rPr>
            </a:br>
            <a:r>
              <a:rPr lang="nl-NL" sz="3200" dirty="0">
                <a:solidFill>
                  <a:srgbClr val="3C165D"/>
                </a:solidFill>
                <a:latin typeface="+mj-lt"/>
                <a:cs typeface="Calibri"/>
              </a:rPr>
              <a:t>geeft 5 oplossingen</a:t>
            </a:r>
            <a:br>
              <a:rPr lang="nl-NL" sz="3200" dirty="0">
                <a:solidFill>
                  <a:srgbClr val="3C165D"/>
                </a:solidFill>
                <a:latin typeface="+mj-lt"/>
                <a:cs typeface="Calibri"/>
              </a:rPr>
            </a:br>
            <a:r>
              <a:rPr lang="nl-NL" sz="3200" dirty="0">
                <a:solidFill>
                  <a:srgbClr val="3C165D"/>
                </a:solidFill>
                <a:latin typeface="+mj-lt"/>
                <a:cs typeface="Calibri"/>
              </a:rPr>
              <a:t>voor een betere voedselproductie.</a:t>
            </a:r>
            <a:endParaRPr lang="en-US" sz="3200" dirty="0">
              <a:solidFill>
                <a:srgbClr val="3C165D"/>
              </a:solidFill>
              <a:latin typeface="+mj-lt"/>
              <a:cs typeface="Calibri"/>
            </a:endParaRPr>
          </a:p>
        </p:txBody>
      </p:sp>
      <p:sp>
        <p:nvSpPr>
          <p:cNvPr id="11" name="Fußzeilenplatzhalter 10">
            <a:extLst>
              <a:ext uri="{FF2B5EF4-FFF2-40B4-BE49-F238E27FC236}">
                <a16:creationId xmlns:a16="http://schemas.microsoft.com/office/drawing/2014/main" id="{1396201A-F87A-4C91-9FD0-CB47F1BE5F5E}"/>
              </a:ext>
            </a:extLst>
          </p:cNvPr>
          <p:cNvSpPr>
            <a:spLocks noGrp="1"/>
          </p:cNvSpPr>
          <p:nvPr>
            <p:ph type="ftr" sz="quarter" idx="3"/>
          </p:nvPr>
        </p:nvSpPr>
        <p:spPr/>
        <p:txBody>
          <a:bodyPr/>
          <a:lstStyle/>
          <a:p>
            <a:r>
              <a:rPr lang="en-GB" noProof="0"/>
              <a:t>BioBeo</a:t>
            </a:r>
          </a:p>
        </p:txBody>
      </p:sp>
      <p:sp>
        <p:nvSpPr>
          <p:cNvPr id="2" name="Foliennummernplatzhalter 1">
            <a:extLst>
              <a:ext uri="{FF2B5EF4-FFF2-40B4-BE49-F238E27FC236}">
                <a16:creationId xmlns:a16="http://schemas.microsoft.com/office/drawing/2014/main" id="{5154381D-6D90-3F55-E627-C2DAB68C4D7D}"/>
              </a:ext>
            </a:extLst>
          </p:cNvPr>
          <p:cNvSpPr>
            <a:spLocks noGrp="1"/>
          </p:cNvSpPr>
          <p:nvPr>
            <p:ph type="sldNum" sz="quarter" idx="4"/>
          </p:nvPr>
        </p:nvSpPr>
        <p:spPr/>
        <p:txBody>
          <a:bodyPr/>
          <a:lstStyle/>
          <a:p>
            <a:fld id="{7D8F40E6-5147-4048-8648-74966E0AD208}" type="slidenum">
              <a:rPr lang="en-GB" smtClean="0"/>
              <a:pPr/>
              <a:t>5</a:t>
            </a:fld>
            <a:endParaRPr lang="en-GB"/>
          </a:p>
        </p:txBody>
      </p:sp>
      <p:pic>
        <p:nvPicPr>
          <p:cNvPr id="4" name="Picture 3">
            <a:hlinkClick r:id="rId2"/>
            <a:extLst>
              <a:ext uri="{FF2B5EF4-FFF2-40B4-BE49-F238E27FC236}">
                <a16:creationId xmlns:a16="http://schemas.microsoft.com/office/drawing/2014/main" id="{EF964E04-CC08-4498-BD15-E4E2D3EF170A}"/>
              </a:ext>
            </a:extLst>
          </p:cNvPr>
          <p:cNvPicPr>
            <a:picLocks noChangeAspect="1"/>
          </p:cNvPicPr>
          <p:nvPr/>
        </p:nvPicPr>
        <p:blipFill>
          <a:blip r:embed="rId3"/>
          <a:stretch>
            <a:fillRect/>
          </a:stretch>
        </p:blipFill>
        <p:spPr>
          <a:xfrm>
            <a:off x="160731" y="1439775"/>
            <a:ext cx="5553909" cy="3466367"/>
          </a:xfrm>
          <a:prstGeom prst="rect">
            <a:avLst/>
          </a:prstGeom>
        </p:spPr>
      </p:pic>
    </p:spTree>
    <p:extLst>
      <p:ext uri="{BB962C8B-B14F-4D97-AF65-F5344CB8AC3E}">
        <p14:creationId xmlns:p14="http://schemas.microsoft.com/office/powerpoint/2010/main" val="8283546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a:extLst>
              <a:ext uri="{FF2B5EF4-FFF2-40B4-BE49-F238E27FC236}">
                <a16:creationId xmlns:a16="http://schemas.microsoft.com/office/drawing/2014/main" id="{C111ACE9-1E96-4515-AAEC-D44DB2DBB9FF}"/>
              </a:ext>
            </a:extLst>
          </p:cNvPr>
          <p:cNvSpPr>
            <a:spLocks noGrp="1"/>
          </p:cNvSpPr>
          <p:nvPr>
            <p:ph type="ctrTitle"/>
          </p:nvPr>
        </p:nvSpPr>
        <p:spPr>
          <a:xfrm>
            <a:off x="425999" y="411885"/>
            <a:ext cx="11340000" cy="900000"/>
          </a:xfrm>
        </p:spPr>
        <p:txBody>
          <a:bodyPr>
            <a:normAutofit/>
          </a:bodyPr>
          <a:lstStyle/>
          <a:p>
            <a:r>
              <a:rPr lang="nl-NL" sz="3600" b="1" dirty="0"/>
              <a:t>5 manieren van duurzame circulaire bio-economie</a:t>
            </a:r>
            <a:endParaRPr lang="en-GB" sz="3600" b="1" dirty="0"/>
          </a:p>
        </p:txBody>
      </p:sp>
      <p:sp>
        <p:nvSpPr>
          <p:cNvPr id="14" name="Untertitel 13">
            <a:extLst>
              <a:ext uri="{FF2B5EF4-FFF2-40B4-BE49-F238E27FC236}">
                <a16:creationId xmlns:a16="http://schemas.microsoft.com/office/drawing/2014/main" id="{96611AFA-3116-4B27-A2AA-AEC14A299DE4}"/>
              </a:ext>
            </a:extLst>
          </p:cNvPr>
          <p:cNvSpPr>
            <a:spLocks noGrp="1"/>
          </p:cNvSpPr>
          <p:nvPr>
            <p:ph type="subTitle" idx="1"/>
          </p:nvPr>
        </p:nvSpPr>
        <p:spPr>
          <a:xfrm>
            <a:off x="540588" y="1439775"/>
            <a:ext cx="8706929" cy="4798142"/>
          </a:xfrm>
        </p:spPr>
        <p:txBody>
          <a:bodyPr>
            <a:normAutofit fontScale="92500" lnSpcReduction="10000"/>
          </a:bodyPr>
          <a:lstStyle/>
          <a:p>
            <a:pPr>
              <a:lnSpc>
                <a:spcPct val="107000"/>
              </a:lnSpc>
              <a:spcAft>
                <a:spcPts val="800"/>
              </a:spcAft>
            </a:pPr>
            <a:r>
              <a:rPr lang="nl-NL" sz="2400" dirty="0">
                <a:solidFill>
                  <a:srgbClr val="3C165D"/>
                </a:solidFill>
                <a:latin typeface="+mj-lt"/>
                <a:cs typeface="Calibri"/>
              </a:rPr>
              <a:t>1. Vermindering van voedselverlies en -verspilling door het optimaliseren van de voedselketen en het hergebruiken van verloren of verspild voedsel en landbouw- en dierlijk afval. 
2. Het toedienen van biologische kunstmeststoffen om de voedselproductie te verbeteren. 
3. Vermindering van vervuiling door alternatieven te vinden voor kunststoffen en andere materialen gemaakt van fossiele bronnen. 
4. Gevarieerder eten door lokale, minder bekende maar zeer voedzame gewassen te promoten.
5. Herstel van aangetaste gronden, het stoppen van biodiversiteitsverlies en het verbeteren van de veeteelt.</a:t>
            </a:r>
            <a:endParaRPr lang="nl-BE" sz="2400" dirty="0">
              <a:solidFill>
                <a:srgbClr val="3C165D"/>
              </a:solidFill>
              <a:latin typeface="+mj-lt"/>
              <a:cs typeface="Calibri"/>
            </a:endParaRPr>
          </a:p>
        </p:txBody>
      </p:sp>
      <p:sp>
        <p:nvSpPr>
          <p:cNvPr id="11" name="Fußzeilenplatzhalter 10">
            <a:extLst>
              <a:ext uri="{FF2B5EF4-FFF2-40B4-BE49-F238E27FC236}">
                <a16:creationId xmlns:a16="http://schemas.microsoft.com/office/drawing/2014/main" id="{1396201A-F87A-4C91-9FD0-CB47F1BE5F5E}"/>
              </a:ext>
            </a:extLst>
          </p:cNvPr>
          <p:cNvSpPr>
            <a:spLocks noGrp="1"/>
          </p:cNvSpPr>
          <p:nvPr>
            <p:ph type="ftr" sz="quarter" idx="3"/>
          </p:nvPr>
        </p:nvSpPr>
        <p:spPr/>
        <p:txBody>
          <a:bodyPr/>
          <a:lstStyle/>
          <a:p>
            <a:r>
              <a:rPr lang="en-GB" noProof="0"/>
              <a:t>BioBeo</a:t>
            </a:r>
          </a:p>
        </p:txBody>
      </p:sp>
      <p:sp>
        <p:nvSpPr>
          <p:cNvPr id="2" name="Foliennummernplatzhalter 1">
            <a:extLst>
              <a:ext uri="{FF2B5EF4-FFF2-40B4-BE49-F238E27FC236}">
                <a16:creationId xmlns:a16="http://schemas.microsoft.com/office/drawing/2014/main" id="{5154381D-6D90-3F55-E627-C2DAB68C4D7D}"/>
              </a:ext>
            </a:extLst>
          </p:cNvPr>
          <p:cNvSpPr>
            <a:spLocks noGrp="1"/>
          </p:cNvSpPr>
          <p:nvPr>
            <p:ph type="sldNum" sz="quarter" idx="4"/>
          </p:nvPr>
        </p:nvSpPr>
        <p:spPr/>
        <p:txBody>
          <a:bodyPr/>
          <a:lstStyle/>
          <a:p>
            <a:fld id="{7D8F40E6-5147-4048-8648-74966E0AD208}" type="slidenum">
              <a:rPr lang="en-GB" smtClean="0"/>
              <a:pPr/>
              <a:t>6</a:t>
            </a:fld>
            <a:endParaRPr lang="en-GB"/>
          </a:p>
        </p:txBody>
      </p:sp>
    </p:spTree>
    <p:extLst>
      <p:ext uri="{BB962C8B-B14F-4D97-AF65-F5344CB8AC3E}">
        <p14:creationId xmlns:p14="http://schemas.microsoft.com/office/powerpoint/2010/main" val="4088799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a:extLst>
              <a:ext uri="{FF2B5EF4-FFF2-40B4-BE49-F238E27FC236}">
                <a16:creationId xmlns:a16="http://schemas.microsoft.com/office/drawing/2014/main" id="{C111ACE9-1E96-4515-AAEC-D44DB2DBB9FF}"/>
              </a:ext>
            </a:extLst>
          </p:cNvPr>
          <p:cNvSpPr>
            <a:spLocks noGrp="1"/>
          </p:cNvSpPr>
          <p:nvPr>
            <p:ph type="ctrTitle"/>
          </p:nvPr>
        </p:nvSpPr>
        <p:spPr>
          <a:xfrm>
            <a:off x="451950" y="539775"/>
            <a:ext cx="11340000" cy="900000"/>
          </a:xfrm>
        </p:spPr>
        <p:txBody>
          <a:bodyPr>
            <a:normAutofit/>
          </a:bodyPr>
          <a:lstStyle/>
          <a:p>
            <a:r>
              <a:rPr lang="nl-NL" sz="4000" b="1" dirty="0"/>
              <a:t>De bio-economie in de landbouw</a:t>
            </a:r>
            <a:endParaRPr lang="en-GB" sz="4000" b="1" dirty="0"/>
          </a:p>
        </p:txBody>
      </p:sp>
      <p:sp>
        <p:nvSpPr>
          <p:cNvPr id="11" name="Fußzeilenplatzhalter 10">
            <a:extLst>
              <a:ext uri="{FF2B5EF4-FFF2-40B4-BE49-F238E27FC236}">
                <a16:creationId xmlns:a16="http://schemas.microsoft.com/office/drawing/2014/main" id="{1396201A-F87A-4C91-9FD0-CB47F1BE5F5E}"/>
              </a:ext>
            </a:extLst>
          </p:cNvPr>
          <p:cNvSpPr>
            <a:spLocks noGrp="1"/>
          </p:cNvSpPr>
          <p:nvPr>
            <p:ph type="ftr" sz="quarter" idx="3"/>
          </p:nvPr>
        </p:nvSpPr>
        <p:spPr/>
        <p:txBody>
          <a:bodyPr/>
          <a:lstStyle/>
          <a:p>
            <a:r>
              <a:rPr lang="en-GB" noProof="0"/>
              <a:t>BioBeo</a:t>
            </a:r>
          </a:p>
        </p:txBody>
      </p:sp>
      <p:sp>
        <p:nvSpPr>
          <p:cNvPr id="2" name="Foliennummernplatzhalter 1">
            <a:extLst>
              <a:ext uri="{FF2B5EF4-FFF2-40B4-BE49-F238E27FC236}">
                <a16:creationId xmlns:a16="http://schemas.microsoft.com/office/drawing/2014/main" id="{5154381D-6D90-3F55-E627-C2DAB68C4D7D}"/>
              </a:ext>
            </a:extLst>
          </p:cNvPr>
          <p:cNvSpPr>
            <a:spLocks noGrp="1"/>
          </p:cNvSpPr>
          <p:nvPr>
            <p:ph type="sldNum" sz="quarter" idx="4"/>
          </p:nvPr>
        </p:nvSpPr>
        <p:spPr/>
        <p:txBody>
          <a:bodyPr/>
          <a:lstStyle/>
          <a:p>
            <a:fld id="{7D8F40E6-5147-4048-8648-74966E0AD208}" type="slidenum">
              <a:rPr lang="en-GB" smtClean="0"/>
              <a:pPr/>
              <a:t>7</a:t>
            </a:fld>
            <a:endParaRPr lang="en-GB"/>
          </a:p>
        </p:txBody>
      </p:sp>
      <p:sp>
        <p:nvSpPr>
          <p:cNvPr id="7" name="Content Placeholder 3">
            <a:extLst>
              <a:ext uri="{FF2B5EF4-FFF2-40B4-BE49-F238E27FC236}">
                <a16:creationId xmlns:a16="http://schemas.microsoft.com/office/drawing/2014/main" id="{2D684587-9771-A5EC-040A-0EBF041A5AB7}"/>
              </a:ext>
            </a:extLst>
          </p:cNvPr>
          <p:cNvSpPr txBox="1">
            <a:spLocks/>
          </p:cNvSpPr>
          <p:nvPr/>
        </p:nvSpPr>
        <p:spPr>
          <a:xfrm>
            <a:off x="6224503" y="1439775"/>
            <a:ext cx="4184034" cy="388077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ClrTx/>
              <a:buFont typeface="Arial" panose="020B0604020202020204" pitchFamily="34" charset="0"/>
              <a:buChar char="•"/>
              <a:defRPr/>
            </a:pPr>
            <a:r>
              <a:rPr lang="nl-NL" dirty="0">
                <a:solidFill>
                  <a:sysClr val="windowText" lastClr="000000">
                    <a:lumMod val="75000"/>
                    <a:lumOff val="25000"/>
                  </a:sysClr>
                </a:solidFill>
                <a:latin typeface="+mj-lt"/>
              </a:rPr>
              <a:t>Landbouw, bosbouw en aquacultuur hebben sterke banden met de circulaire stroom van het leven op aarde
Boeren gebruiken natuurlijke processen om voedsel te produceren
Deze processen produceren groente/fruit, maar ook afval
In de bio-economie is afval een grondstof</a:t>
            </a:r>
            <a:endParaRPr kumimoji="0" lang="en-GB" sz="1800" b="0" i="0" u="none" strike="noStrike" kern="1200" cap="none" spc="0" normalizeH="0" baseline="0" noProof="0" dirty="0">
              <a:ln>
                <a:noFill/>
              </a:ln>
              <a:solidFill>
                <a:sysClr val="windowText" lastClr="000000">
                  <a:lumMod val="75000"/>
                  <a:lumOff val="25000"/>
                </a:sysClr>
              </a:solidFill>
              <a:effectLst/>
              <a:uLnTx/>
              <a:uFillTx/>
              <a:latin typeface="+mj-lt"/>
              <a:ea typeface="+mn-ea"/>
              <a:cs typeface="+mn-cs"/>
            </a:endParaRPr>
          </a:p>
        </p:txBody>
      </p:sp>
      <p:pic>
        <p:nvPicPr>
          <p:cNvPr id="5" name="Afbeelding 4">
            <a:extLst>
              <a:ext uri="{FF2B5EF4-FFF2-40B4-BE49-F238E27FC236}">
                <a16:creationId xmlns:a16="http://schemas.microsoft.com/office/drawing/2014/main" id="{CD6142FB-BA7E-74FF-8B05-9A050B012D75}"/>
              </a:ext>
            </a:extLst>
          </p:cNvPr>
          <p:cNvPicPr>
            <a:picLocks noChangeAspect="1"/>
          </p:cNvPicPr>
          <p:nvPr/>
        </p:nvPicPr>
        <p:blipFill>
          <a:blip r:embed="rId2"/>
          <a:stretch>
            <a:fillRect/>
          </a:stretch>
        </p:blipFill>
        <p:spPr>
          <a:xfrm>
            <a:off x="702261" y="1223206"/>
            <a:ext cx="5642526" cy="5270492"/>
          </a:xfrm>
          <a:prstGeom prst="rect">
            <a:avLst/>
          </a:prstGeom>
        </p:spPr>
      </p:pic>
    </p:spTree>
    <p:extLst>
      <p:ext uri="{BB962C8B-B14F-4D97-AF65-F5344CB8AC3E}">
        <p14:creationId xmlns:p14="http://schemas.microsoft.com/office/powerpoint/2010/main" val="723656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a:extLst>
              <a:ext uri="{FF2B5EF4-FFF2-40B4-BE49-F238E27FC236}">
                <a16:creationId xmlns:a16="http://schemas.microsoft.com/office/drawing/2014/main" id="{C111ACE9-1E96-4515-AAEC-D44DB2DBB9FF}"/>
              </a:ext>
            </a:extLst>
          </p:cNvPr>
          <p:cNvSpPr>
            <a:spLocks noGrp="1"/>
          </p:cNvSpPr>
          <p:nvPr>
            <p:ph type="ctrTitle"/>
          </p:nvPr>
        </p:nvSpPr>
        <p:spPr>
          <a:xfrm>
            <a:off x="451950" y="539775"/>
            <a:ext cx="11340000" cy="900000"/>
          </a:xfrm>
        </p:spPr>
        <p:txBody>
          <a:bodyPr>
            <a:normAutofit/>
          </a:bodyPr>
          <a:lstStyle/>
          <a:p>
            <a:r>
              <a:rPr lang="en-US" sz="4000" b="1" dirty="0"/>
              <a:t>T-shirts </a:t>
            </a:r>
            <a:r>
              <a:rPr lang="en-US" sz="4000" b="1" dirty="0" err="1"/>
              <a:t>gemaakt</a:t>
            </a:r>
            <a:r>
              <a:rPr lang="en-US" sz="4000" b="1" dirty="0"/>
              <a:t> met </a:t>
            </a:r>
            <a:r>
              <a:rPr lang="en-US" sz="4000" b="1" dirty="0" err="1"/>
              <a:t>afvalmelk</a:t>
            </a:r>
            <a:endParaRPr lang="en-US" sz="4000" b="1" dirty="0"/>
          </a:p>
        </p:txBody>
      </p:sp>
      <p:sp>
        <p:nvSpPr>
          <p:cNvPr id="11" name="Fußzeilenplatzhalter 10">
            <a:extLst>
              <a:ext uri="{FF2B5EF4-FFF2-40B4-BE49-F238E27FC236}">
                <a16:creationId xmlns:a16="http://schemas.microsoft.com/office/drawing/2014/main" id="{1396201A-F87A-4C91-9FD0-CB47F1BE5F5E}"/>
              </a:ext>
            </a:extLst>
          </p:cNvPr>
          <p:cNvSpPr>
            <a:spLocks noGrp="1"/>
          </p:cNvSpPr>
          <p:nvPr>
            <p:ph type="ftr" sz="quarter" idx="3"/>
          </p:nvPr>
        </p:nvSpPr>
        <p:spPr/>
        <p:txBody>
          <a:bodyPr/>
          <a:lstStyle/>
          <a:p>
            <a:r>
              <a:rPr lang="en-GB" noProof="0"/>
              <a:t>BioBeo</a:t>
            </a:r>
          </a:p>
        </p:txBody>
      </p:sp>
      <p:sp>
        <p:nvSpPr>
          <p:cNvPr id="2" name="Foliennummernplatzhalter 1">
            <a:extLst>
              <a:ext uri="{FF2B5EF4-FFF2-40B4-BE49-F238E27FC236}">
                <a16:creationId xmlns:a16="http://schemas.microsoft.com/office/drawing/2014/main" id="{5154381D-6D90-3F55-E627-C2DAB68C4D7D}"/>
              </a:ext>
            </a:extLst>
          </p:cNvPr>
          <p:cNvSpPr>
            <a:spLocks noGrp="1"/>
          </p:cNvSpPr>
          <p:nvPr>
            <p:ph type="sldNum" sz="quarter" idx="4"/>
          </p:nvPr>
        </p:nvSpPr>
        <p:spPr/>
        <p:txBody>
          <a:bodyPr/>
          <a:lstStyle/>
          <a:p>
            <a:fld id="{7D8F40E6-5147-4048-8648-74966E0AD208}" type="slidenum">
              <a:rPr lang="en-GB" smtClean="0"/>
              <a:pPr/>
              <a:t>8</a:t>
            </a:fld>
            <a:endParaRPr lang="en-GB"/>
          </a:p>
        </p:txBody>
      </p:sp>
      <p:sp>
        <p:nvSpPr>
          <p:cNvPr id="7" name="Content Placeholder 3">
            <a:extLst>
              <a:ext uri="{FF2B5EF4-FFF2-40B4-BE49-F238E27FC236}">
                <a16:creationId xmlns:a16="http://schemas.microsoft.com/office/drawing/2014/main" id="{2D684587-9771-A5EC-040A-0EBF041A5AB7}"/>
              </a:ext>
            </a:extLst>
          </p:cNvPr>
          <p:cNvSpPr txBox="1">
            <a:spLocks/>
          </p:cNvSpPr>
          <p:nvPr/>
        </p:nvSpPr>
        <p:spPr>
          <a:xfrm>
            <a:off x="6224503" y="1439775"/>
            <a:ext cx="4184034" cy="388077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ClrTx/>
              <a:buFont typeface="Arial" panose="020B0604020202020204" pitchFamily="34" charset="0"/>
              <a:buChar char="•"/>
              <a:defRPr/>
            </a:pPr>
            <a:r>
              <a:rPr lang="nl-NL">
                <a:solidFill>
                  <a:sysClr val="windowText" lastClr="000000">
                    <a:lumMod val="75000"/>
                    <a:lumOff val="25000"/>
                  </a:sysClr>
                </a:solidFill>
                <a:latin typeface="+mj-lt"/>
              </a:rPr>
              <a:t>Jaarlijks wordt 16% van de zuivelproducten weggegooid 
Het gebruik van verspilde melk om kleding te maken vermindert het waterverbruik en de koolstofuitstoot
Mi Terro is een fabriek die T-shirts maakt van melk</a:t>
            </a:r>
            <a:endParaRPr kumimoji="0" lang="en-US" sz="1800" b="0" i="0" u="none" strike="noStrike" kern="1200" cap="none" spc="0" normalizeH="0" baseline="0" noProof="0" dirty="0">
              <a:ln>
                <a:noFill/>
              </a:ln>
              <a:solidFill>
                <a:sysClr val="windowText" lastClr="000000">
                  <a:lumMod val="75000"/>
                  <a:lumOff val="25000"/>
                </a:sysClr>
              </a:solidFill>
              <a:effectLst/>
              <a:uLnTx/>
              <a:uFillTx/>
              <a:latin typeface="+mj-lt"/>
              <a:ea typeface="+mn-ea"/>
              <a:cs typeface="+mn-cs"/>
            </a:endParaRPr>
          </a:p>
        </p:txBody>
      </p:sp>
      <p:pic>
        <p:nvPicPr>
          <p:cNvPr id="5" name="Picture 7">
            <a:extLst>
              <a:ext uri="{FF2B5EF4-FFF2-40B4-BE49-F238E27FC236}">
                <a16:creationId xmlns:a16="http://schemas.microsoft.com/office/drawing/2014/main" id="{BD715D6F-E722-8D4A-F0AD-A45BB94BDA2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324273"/>
            <a:ext cx="4218445" cy="3593935"/>
          </a:xfrm>
          <a:prstGeom prst="rect">
            <a:avLst/>
          </a:prstGeom>
        </p:spPr>
      </p:pic>
      <p:pic>
        <p:nvPicPr>
          <p:cNvPr id="4" name="Picture 1">
            <a:extLst>
              <a:ext uri="{FF2B5EF4-FFF2-40B4-BE49-F238E27FC236}">
                <a16:creationId xmlns:a16="http://schemas.microsoft.com/office/drawing/2014/main" id="{DA904BB9-B074-7449-5B7A-0D0F3749DB3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10957" y="3555505"/>
            <a:ext cx="3656541" cy="2762720"/>
          </a:xfrm>
          <a:prstGeom prst="rect">
            <a:avLst/>
          </a:prstGeom>
        </p:spPr>
      </p:pic>
    </p:spTree>
    <p:extLst>
      <p:ext uri="{BB962C8B-B14F-4D97-AF65-F5344CB8AC3E}">
        <p14:creationId xmlns:p14="http://schemas.microsoft.com/office/powerpoint/2010/main" val="1352863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a:extLst>
              <a:ext uri="{FF2B5EF4-FFF2-40B4-BE49-F238E27FC236}">
                <a16:creationId xmlns:a16="http://schemas.microsoft.com/office/drawing/2014/main" id="{C111ACE9-1E96-4515-AAEC-D44DB2DBB9FF}"/>
              </a:ext>
            </a:extLst>
          </p:cNvPr>
          <p:cNvSpPr>
            <a:spLocks noGrp="1"/>
          </p:cNvSpPr>
          <p:nvPr>
            <p:ph type="ctrTitle"/>
          </p:nvPr>
        </p:nvSpPr>
        <p:spPr>
          <a:xfrm>
            <a:off x="451950" y="539775"/>
            <a:ext cx="11340000" cy="900000"/>
          </a:xfrm>
        </p:spPr>
        <p:txBody>
          <a:bodyPr>
            <a:normAutofit/>
          </a:bodyPr>
          <a:lstStyle/>
          <a:p>
            <a:r>
              <a:rPr lang="nl-NL" sz="4000" b="1" dirty="0"/>
              <a:t>8 stappen om duurzamer te consumeren</a:t>
            </a:r>
            <a:endParaRPr lang="en-US" sz="4000" b="1" dirty="0"/>
          </a:p>
        </p:txBody>
      </p:sp>
      <p:sp>
        <p:nvSpPr>
          <p:cNvPr id="11" name="Fußzeilenplatzhalter 10">
            <a:extLst>
              <a:ext uri="{FF2B5EF4-FFF2-40B4-BE49-F238E27FC236}">
                <a16:creationId xmlns:a16="http://schemas.microsoft.com/office/drawing/2014/main" id="{1396201A-F87A-4C91-9FD0-CB47F1BE5F5E}"/>
              </a:ext>
            </a:extLst>
          </p:cNvPr>
          <p:cNvSpPr>
            <a:spLocks noGrp="1"/>
          </p:cNvSpPr>
          <p:nvPr>
            <p:ph type="ftr" sz="quarter" idx="3"/>
          </p:nvPr>
        </p:nvSpPr>
        <p:spPr/>
        <p:txBody>
          <a:bodyPr/>
          <a:lstStyle/>
          <a:p>
            <a:r>
              <a:rPr lang="en-GB" noProof="0"/>
              <a:t>BioBeo</a:t>
            </a:r>
          </a:p>
        </p:txBody>
      </p:sp>
      <p:sp>
        <p:nvSpPr>
          <p:cNvPr id="2" name="Foliennummernplatzhalter 1">
            <a:extLst>
              <a:ext uri="{FF2B5EF4-FFF2-40B4-BE49-F238E27FC236}">
                <a16:creationId xmlns:a16="http://schemas.microsoft.com/office/drawing/2014/main" id="{5154381D-6D90-3F55-E627-C2DAB68C4D7D}"/>
              </a:ext>
            </a:extLst>
          </p:cNvPr>
          <p:cNvSpPr>
            <a:spLocks noGrp="1"/>
          </p:cNvSpPr>
          <p:nvPr>
            <p:ph type="sldNum" sz="quarter" idx="4"/>
          </p:nvPr>
        </p:nvSpPr>
        <p:spPr/>
        <p:txBody>
          <a:bodyPr/>
          <a:lstStyle/>
          <a:p>
            <a:fld id="{7D8F40E6-5147-4048-8648-74966E0AD208}" type="slidenum">
              <a:rPr lang="en-GB" smtClean="0"/>
              <a:pPr/>
              <a:t>9</a:t>
            </a:fld>
            <a:endParaRPr lang="en-GB"/>
          </a:p>
        </p:txBody>
      </p:sp>
      <p:sp>
        <p:nvSpPr>
          <p:cNvPr id="7" name="Content Placeholder 3">
            <a:extLst>
              <a:ext uri="{FF2B5EF4-FFF2-40B4-BE49-F238E27FC236}">
                <a16:creationId xmlns:a16="http://schemas.microsoft.com/office/drawing/2014/main" id="{2D684587-9771-A5EC-040A-0EBF041A5AB7}"/>
              </a:ext>
            </a:extLst>
          </p:cNvPr>
          <p:cNvSpPr txBox="1">
            <a:spLocks/>
          </p:cNvSpPr>
          <p:nvPr/>
        </p:nvSpPr>
        <p:spPr>
          <a:xfrm>
            <a:off x="5310103" y="1439775"/>
            <a:ext cx="4184034" cy="3880773"/>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ClrTx/>
              <a:buFont typeface="Arial" panose="020B0604020202020204" pitchFamily="34" charset="0"/>
              <a:buChar char="•"/>
              <a:defRPr/>
            </a:pPr>
            <a:r>
              <a:rPr lang="nl-NL" dirty="0">
                <a:solidFill>
                  <a:sysClr val="windowText" lastClr="000000">
                    <a:lumMod val="75000"/>
                    <a:lumOff val="25000"/>
                  </a:sysClr>
                </a:solidFill>
                <a:latin typeface="+mj-lt"/>
              </a:rPr>
              <a:t>Verspil zo min mogelijk voedsel
Eet lokaal geproduceerde groenten en fruit
Koop voedingsmiddelen uit het seizoen
Koop alleen wat je nodig hebt (gebruik een boodschappenlijstje)
Weet jij hoe je voedsel op de juiste manier bewaart?
Vervaldatums zijn ALLEEN een indicatie
Vries iets in als je er te veel van hebt
Maak lekker eten met restjes</a:t>
            </a:r>
            <a:endParaRPr lang="en-US" dirty="0">
              <a:solidFill>
                <a:sysClr val="windowText" lastClr="000000">
                  <a:lumMod val="75000"/>
                  <a:lumOff val="25000"/>
                </a:sysClr>
              </a:solidFill>
              <a:latin typeface="+mj-lt"/>
            </a:endParaRPr>
          </a:p>
        </p:txBody>
      </p:sp>
      <p:pic>
        <p:nvPicPr>
          <p:cNvPr id="3" name="Tijdelijke aanduiding voor inhoud 3" descr="17 begin_powerpoint voedseleducatie.jpg">
            <a:extLst>
              <a:ext uri="{FF2B5EF4-FFF2-40B4-BE49-F238E27FC236}">
                <a16:creationId xmlns:a16="http://schemas.microsoft.com/office/drawing/2014/main" id="{E90C7CD9-C01B-DE0E-0C10-85C0866B2CB4}"/>
              </a:ext>
            </a:extLst>
          </p:cNvPr>
          <p:cNvPicPr>
            <a:picLocks noChangeAspect="1"/>
          </p:cNvPicPr>
          <p:nvPr/>
        </p:nvPicPr>
        <p:blipFill rotWithShape="1">
          <a:blip r:embed="rId2" cstate="print"/>
          <a:srcRect l="28333" t="30885" r="28503" b="12528"/>
          <a:stretch/>
        </p:blipFill>
        <p:spPr>
          <a:xfrm>
            <a:off x="755780" y="1439775"/>
            <a:ext cx="3946849" cy="3880773"/>
          </a:xfrm>
          <a:prstGeom prst="rect">
            <a:avLst/>
          </a:prstGeom>
        </p:spPr>
      </p:pic>
    </p:spTree>
    <p:extLst>
      <p:ext uri="{BB962C8B-B14F-4D97-AF65-F5344CB8AC3E}">
        <p14:creationId xmlns:p14="http://schemas.microsoft.com/office/powerpoint/2010/main" val="11333260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faultSectionNames xmlns="a88ec169-906e-4370-9640-4e5c35bb318a" xsi:nil="true"/>
    <LMS_Mappings xmlns="a88ec169-906e-4370-9640-4e5c35bb318a" xsi:nil="true"/>
    <Invited_Teachers xmlns="a88ec169-906e-4370-9640-4e5c35bb318a" xsi:nil="true"/>
    <NotebookType xmlns="a88ec169-906e-4370-9640-4e5c35bb318a" xsi:nil="true"/>
    <Teachers xmlns="a88ec169-906e-4370-9640-4e5c35bb318a">
      <UserInfo>
        <DisplayName/>
        <AccountId xsi:nil="true"/>
        <AccountType/>
      </UserInfo>
    </Teachers>
    <Student_Groups xmlns="a88ec169-906e-4370-9640-4e5c35bb318a">
      <UserInfo>
        <DisplayName/>
        <AccountId xsi:nil="true"/>
        <AccountType/>
      </UserInfo>
    </Student_Groups>
    <Teams_Channel_Section_Location xmlns="a88ec169-906e-4370-9640-4e5c35bb318a" xsi:nil="true"/>
    <TeamsChannelId xmlns="a88ec169-906e-4370-9640-4e5c35bb318a" xsi:nil="true"/>
    <Invited_Students xmlns="a88ec169-906e-4370-9640-4e5c35bb318a" xsi:nil="true"/>
    <Students xmlns="a88ec169-906e-4370-9640-4e5c35bb318a">
      <UserInfo>
        <DisplayName/>
        <AccountId xsi:nil="true"/>
        <AccountType/>
      </UserInfo>
    </Students>
    <Math_Settings xmlns="a88ec169-906e-4370-9640-4e5c35bb318a" xsi:nil="true"/>
    <_activity xmlns="a88ec169-906e-4370-9640-4e5c35bb318a" xsi:nil="true"/>
    <AppVersion xmlns="a88ec169-906e-4370-9640-4e5c35bb318a" xsi:nil="true"/>
    <IsNotebookLocked xmlns="a88ec169-906e-4370-9640-4e5c35bb318a" xsi:nil="true"/>
    <FolderType xmlns="a88ec169-906e-4370-9640-4e5c35bb318a" xsi:nil="true"/>
    <Distribution_Groups xmlns="a88ec169-906e-4370-9640-4e5c35bb318a" xsi:nil="true"/>
    <Templates xmlns="a88ec169-906e-4370-9640-4e5c35bb318a" xsi:nil="true"/>
    <Self_Registration_Enabled xmlns="a88ec169-906e-4370-9640-4e5c35bb318a" xsi:nil="true"/>
    <Has_Teacher_Only_SectionGroup xmlns="a88ec169-906e-4370-9640-4e5c35bb318a" xsi:nil="true"/>
    <CultureName xmlns="a88ec169-906e-4370-9640-4e5c35bb318a" xsi:nil="true"/>
    <Is_Collaboration_Space_Locked xmlns="a88ec169-906e-4370-9640-4e5c35bb318a" xsi:nil="true"/>
    <Owner xmlns="a88ec169-906e-4370-9640-4e5c35bb318a">
      <UserInfo>
        <DisplayName/>
        <AccountId xsi:nil="true"/>
        <AccountType/>
      </UserInfo>
    </Owner>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787E0A82270E447ABB149B18B708FB7" ma:contentTypeVersion="36" ma:contentTypeDescription="Een nieuw document maken." ma:contentTypeScope="" ma:versionID="4762e01c9c574f5cf5f549628ef7bb2c">
  <xsd:schema xmlns:xsd="http://www.w3.org/2001/XMLSchema" xmlns:xs="http://www.w3.org/2001/XMLSchema" xmlns:p="http://schemas.microsoft.com/office/2006/metadata/properties" xmlns:ns3="38e4c7b3-876e-4986-a76a-b175cc053150" xmlns:ns4="a88ec169-906e-4370-9640-4e5c35bb318a" targetNamespace="http://schemas.microsoft.com/office/2006/metadata/properties" ma:root="true" ma:fieldsID="4d32e838c27ecb4e6a0d5aa72891b152" ns3:_="" ns4:_="">
    <xsd:import namespace="38e4c7b3-876e-4986-a76a-b175cc053150"/>
    <xsd:import namespace="a88ec169-906e-4370-9640-4e5c35bb318a"/>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NotebookType" minOccurs="0"/>
                <xsd:element ref="ns4:FolderType" minOccurs="0"/>
                <xsd:element ref="ns4:CultureName" minOccurs="0"/>
                <xsd:element ref="ns4:AppVersion" minOccurs="0"/>
                <xsd:element ref="ns4:TeamsChannelId" minOccurs="0"/>
                <xsd:element ref="ns4:Owner" minOccurs="0"/>
                <xsd:element ref="ns4:Math_Settings" minOccurs="0"/>
                <xsd:element ref="ns4:DefaultSectionNames" minOccurs="0"/>
                <xsd:element ref="ns4:Templates" minOccurs="0"/>
                <xsd:element ref="ns4:Teachers" minOccurs="0"/>
                <xsd:element ref="ns4:Students" minOccurs="0"/>
                <xsd:element ref="ns4:Student_Groups" minOccurs="0"/>
                <xsd:element ref="ns4:Distribution_Groups" minOccurs="0"/>
                <xsd:element ref="ns4:LMS_Mappings" minOccurs="0"/>
                <xsd:element ref="ns4:Invited_Teachers" minOccurs="0"/>
                <xsd:element ref="ns4:Invited_Students" minOccurs="0"/>
                <xsd:element ref="ns4:Self_Registration_Enabled" minOccurs="0"/>
                <xsd:element ref="ns4:Has_Teacher_Only_SectionGroup" minOccurs="0"/>
                <xsd:element ref="ns4:Is_Collaboration_Space_Locked" minOccurs="0"/>
                <xsd:element ref="ns4:IsNotebookLocked" minOccurs="0"/>
                <xsd:element ref="ns4:MediaServiceGenerationTime" minOccurs="0"/>
                <xsd:element ref="ns4:MediaServiceEventHashCode" minOccurs="0"/>
                <xsd:element ref="ns4:Teams_Channel_Section_Location" minOccurs="0"/>
                <xsd:element ref="ns4:MediaServiceAutoKeyPoints" minOccurs="0"/>
                <xsd:element ref="ns4:MediaServiceKeyPoints" minOccurs="0"/>
                <xsd:element ref="ns4:MediaLengthInSeconds" minOccurs="0"/>
                <xsd:element ref="ns4: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4c7b3-876e-4986-a76a-b175cc053150" elementFormDefault="qualified">
    <xsd:import namespace="http://schemas.microsoft.com/office/2006/documentManagement/types"/>
    <xsd:import namespace="http://schemas.microsoft.com/office/infopath/2007/PartnerControls"/>
    <xsd:element name="SharedWithUsers" ma:index="8" nillable="true" ma:displayName="Gedeeld met"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Gedeeld met details" ma:description="" ma:internalName="SharedWithDetails" ma:readOnly="true">
      <xsd:simpleType>
        <xsd:restriction base="dms:Note">
          <xsd:maxLength value="255"/>
        </xsd:restriction>
      </xsd:simpleType>
    </xsd:element>
    <xsd:element name="SharingHintHash" ma:index="10" nillable="true" ma:displayName="Hint-hash delen"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88ec169-906e-4370-9640-4e5c35bb318a"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NotebookType" ma:index="17" nillable="true" ma:displayName="Notebook Type" ma:internalName="NotebookType">
      <xsd:simpleType>
        <xsd:restriction base="dms:Text"/>
      </xsd:simpleType>
    </xsd:element>
    <xsd:element name="FolderType" ma:index="18" nillable="true" ma:displayName="Folder Type" ma:internalName="FolderType">
      <xsd:simpleType>
        <xsd:restriction base="dms:Text"/>
      </xsd:simpleType>
    </xsd:element>
    <xsd:element name="CultureName" ma:index="19" nillable="true" ma:displayName="Culture Name" ma:internalName="CultureName">
      <xsd:simpleType>
        <xsd:restriction base="dms:Text"/>
      </xsd:simpleType>
    </xsd:element>
    <xsd:element name="AppVersion" ma:index="20" nillable="true" ma:displayName="App Version" ma:internalName="AppVersion">
      <xsd:simpleType>
        <xsd:restriction base="dms:Text"/>
      </xsd:simpleType>
    </xsd:element>
    <xsd:element name="TeamsChannelId" ma:index="21" nillable="true" ma:displayName="Teams Channel Id" ma:internalName="TeamsChannelId">
      <xsd:simpleType>
        <xsd:restriction base="dms:Text"/>
      </xsd:simpleType>
    </xsd:element>
    <xsd:element name="Owner" ma:index="22"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23" nillable="true" ma:displayName="Math Settings" ma:internalName="Math_Settings">
      <xsd:simpleType>
        <xsd:restriction base="dms:Text"/>
      </xsd:simpleType>
    </xsd:element>
    <xsd:element name="DefaultSectionNames" ma:index="24" nillable="true" ma:displayName="Default Section Names" ma:internalName="DefaultSectionNames">
      <xsd:simpleType>
        <xsd:restriction base="dms:Note">
          <xsd:maxLength value="255"/>
        </xsd:restriction>
      </xsd:simpleType>
    </xsd:element>
    <xsd:element name="Templates" ma:index="25" nillable="true" ma:displayName="Templates" ma:internalName="Templates">
      <xsd:simpleType>
        <xsd:restriction base="dms:Note">
          <xsd:maxLength value="255"/>
        </xsd:restriction>
      </xsd:simpleType>
    </xsd:element>
    <xsd:element name="Teachers" ma:index="26" nillable="true" ma:displayName="Teachers" ma:internalName="Teach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s" ma:index="27" nillable="true" ma:displayName="Students" ma:internalName="Student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_Groups" ma:index="28" nillable="true" ma:displayName="Student Groups" ma:internalName="Student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29" nillable="true" ma:displayName="Distribution Groups" ma:internalName="Distribution_Groups">
      <xsd:simpleType>
        <xsd:restriction base="dms:Note">
          <xsd:maxLength value="255"/>
        </xsd:restriction>
      </xsd:simpleType>
    </xsd:element>
    <xsd:element name="LMS_Mappings" ma:index="30" nillable="true" ma:displayName="LMS Mappings" ma:internalName="LMS_Mappings">
      <xsd:simpleType>
        <xsd:restriction base="dms:Note">
          <xsd:maxLength value="255"/>
        </xsd:restriction>
      </xsd:simpleType>
    </xsd:element>
    <xsd:element name="Invited_Teachers" ma:index="31" nillable="true" ma:displayName="Invited Teachers" ma:internalName="Invited_Teachers">
      <xsd:simpleType>
        <xsd:restriction base="dms:Note">
          <xsd:maxLength value="255"/>
        </xsd:restriction>
      </xsd:simpleType>
    </xsd:element>
    <xsd:element name="Invited_Students" ma:index="32" nillable="true" ma:displayName="Invited Students" ma:internalName="Invited_Students">
      <xsd:simpleType>
        <xsd:restriction base="dms:Note">
          <xsd:maxLength value="255"/>
        </xsd:restriction>
      </xsd:simpleType>
    </xsd:element>
    <xsd:element name="Self_Registration_Enabled" ma:index="33" nillable="true" ma:displayName="Self Registration Enabled" ma:internalName="Self_Registration_Enabled">
      <xsd:simpleType>
        <xsd:restriction base="dms:Boolean"/>
      </xsd:simpleType>
    </xsd:element>
    <xsd:element name="Has_Teacher_Only_SectionGroup" ma:index="34" nillable="true" ma:displayName="Has Teacher Only SectionGroup" ma:internalName="Has_Teacher_Only_SectionGroup">
      <xsd:simpleType>
        <xsd:restriction base="dms:Boolean"/>
      </xsd:simpleType>
    </xsd:element>
    <xsd:element name="Is_Collaboration_Space_Locked" ma:index="35" nillable="true" ma:displayName="Is Collaboration Space Locked" ma:internalName="Is_Collaboration_Space_Locked">
      <xsd:simpleType>
        <xsd:restriction base="dms:Boolean"/>
      </xsd:simpleType>
    </xsd:element>
    <xsd:element name="IsNotebookLocked" ma:index="36" nillable="true" ma:displayName="Is Notebook Locked" ma:internalName="IsNotebookLocked">
      <xsd:simpleType>
        <xsd:restriction base="dms:Boolean"/>
      </xsd:simpleType>
    </xsd:element>
    <xsd:element name="MediaServiceGenerationTime" ma:index="37" nillable="true" ma:displayName="MediaServiceGenerationTime" ma:hidden="true" ma:internalName="MediaServiceGenerationTime" ma:readOnly="true">
      <xsd:simpleType>
        <xsd:restriction base="dms:Text"/>
      </xsd:simpleType>
    </xsd:element>
    <xsd:element name="MediaServiceEventHashCode" ma:index="38" nillable="true" ma:displayName="MediaServiceEventHashCode" ma:hidden="true" ma:internalName="MediaServiceEventHashCode" ma:readOnly="true">
      <xsd:simpleType>
        <xsd:restriction base="dms:Text"/>
      </xsd:simpleType>
    </xsd:element>
    <xsd:element name="Teams_Channel_Section_Location" ma:index="39" nillable="true" ma:displayName="Teams Channel Section Location" ma:internalName="Teams_Channel_Section_Location">
      <xsd:simpleType>
        <xsd:restriction base="dms:Text"/>
      </xsd:simpleType>
    </xsd:element>
    <xsd:element name="MediaServiceAutoKeyPoints" ma:index="40" nillable="true" ma:displayName="MediaServiceAutoKeyPoints" ma:hidden="true" ma:internalName="MediaServiceAutoKeyPoints" ma:readOnly="true">
      <xsd:simpleType>
        <xsd:restriction base="dms:Note"/>
      </xsd:simpleType>
    </xsd:element>
    <xsd:element name="MediaServiceKeyPoints" ma:index="41" nillable="true" ma:displayName="KeyPoints" ma:internalName="MediaServiceKeyPoints" ma:readOnly="true">
      <xsd:simpleType>
        <xsd:restriction base="dms:Note">
          <xsd:maxLength value="255"/>
        </xsd:restriction>
      </xsd:simpleType>
    </xsd:element>
    <xsd:element name="MediaLengthInSeconds" ma:index="42" nillable="true" ma:displayName="MediaLengthInSeconds" ma:hidden="true" ma:internalName="MediaLengthInSeconds" ma:readOnly="true">
      <xsd:simpleType>
        <xsd:restriction base="dms:Unknown"/>
      </xsd:simpleType>
    </xsd:element>
    <xsd:element name="_activity" ma:index="43"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98D0EF1-E2D5-4112-915D-555845056FBC}">
  <ds:schemaRefs>
    <ds:schemaRef ds:uri="http://schemas.microsoft.com/office/2006/metadata/properties"/>
    <ds:schemaRef ds:uri="http://schemas.microsoft.com/office/infopath/2007/PartnerControls"/>
    <ds:schemaRef ds:uri="http://purl.org/dc/elements/1.1/"/>
    <ds:schemaRef ds:uri="http://schemas.microsoft.com/office/2006/documentManagement/types"/>
    <ds:schemaRef ds:uri="http://purl.org/dc/terms/"/>
    <ds:schemaRef ds:uri="a88ec169-906e-4370-9640-4e5c35bb318a"/>
    <ds:schemaRef ds:uri="http://schemas.openxmlformats.org/package/2006/metadata/core-properties"/>
    <ds:schemaRef ds:uri="38e4c7b3-876e-4986-a76a-b175cc053150"/>
    <ds:schemaRef ds:uri="http://www.w3.org/XML/1998/namespace"/>
    <ds:schemaRef ds:uri="http://purl.org/dc/dcmitype/"/>
  </ds:schemaRefs>
</ds:datastoreItem>
</file>

<file path=customXml/itemProps2.xml><?xml version="1.0" encoding="utf-8"?>
<ds:datastoreItem xmlns:ds="http://schemas.openxmlformats.org/officeDocument/2006/customXml" ds:itemID="{AB84DAE0-912A-4CCF-A9AD-ABC346D138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8e4c7b3-876e-4986-a76a-b175cc053150"/>
    <ds:schemaRef ds:uri="a88ec169-906e-4370-9640-4e5c35bb31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7FB17D0-351F-497A-8E47-B48658F260B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332</TotalTime>
  <Words>423</Words>
  <Application>Microsoft Office PowerPoint</Application>
  <PresentationFormat>Breedbeeld</PresentationFormat>
  <Paragraphs>33</Paragraphs>
  <Slides>9</Slides>
  <Notes>0</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9</vt:i4>
      </vt:variant>
    </vt:vector>
  </HeadingPairs>
  <TitlesOfParts>
    <vt:vector size="15" baseType="lpstr">
      <vt:lpstr>Arial</vt:lpstr>
      <vt:lpstr>Calibri</vt:lpstr>
      <vt:lpstr>Calibri bold</vt:lpstr>
      <vt:lpstr>Calibri Light</vt:lpstr>
      <vt:lpstr>Wingdings</vt:lpstr>
      <vt:lpstr>Office Theme</vt:lpstr>
      <vt:lpstr>Bio-economie: Voedselkringloop</vt:lpstr>
      <vt:lpstr>Heel wat verspilling!  Verspil jij ook? Schrijf op</vt:lpstr>
      <vt:lpstr>Heel wat verspilling!</vt:lpstr>
      <vt:lpstr>Voedselketen in de natuur = geen afval</vt:lpstr>
      <vt:lpstr>Een duurzamere voedselketen</vt:lpstr>
      <vt:lpstr>5 manieren van duurzame circulaire bio-economie</vt:lpstr>
      <vt:lpstr>De bio-economie in de landbouw</vt:lpstr>
      <vt:lpstr>T-shirts gemaakt met afvalmelk</vt:lpstr>
      <vt:lpstr>8 stappen om duurzamer te consumeren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Bart Hempen</dc:creator>
  <cp:lastModifiedBy>Bart Hempen</cp:lastModifiedBy>
  <cp:revision>16</cp:revision>
  <dcterms:created xsi:type="dcterms:W3CDTF">2023-06-02T08:06:54Z</dcterms:created>
  <dcterms:modified xsi:type="dcterms:W3CDTF">2024-09-24T15:03:20Z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0x0101007787E0A82270E447ABB149B18B708FB7</vt:lpwstr>
  </property>
</Properties>
</file>